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57" r:id="rId4"/>
    <p:sldId id="258" r:id="rId5"/>
    <p:sldId id="262" r:id="rId6"/>
    <p:sldId id="263" r:id="rId7"/>
    <p:sldId id="264" r:id="rId8"/>
    <p:sldId id="265" r:id="rId9"/>
    <p:sldId id="267" r:id="rId10"/>
    <p:sldId id="266" r:id="rId11"/>
    <p:sldId id="269" r:id="rId12"/>
    <p:sldId id="270" r:id="rId13"/>
    <p:sldId id="297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130AF-65EB-4D9D-96EC-10F3C80AE1D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887D2-D3E2-4660-966B-60BA9942E94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T2(x)</a:t>
          </a:r>
        </a:p>
      </dgm:t>
    </dgm:pt>
    <dgm:pt modelId="{BA1E7B83-89C1-4B64-BD9A-81C28D56F8A9}" type="parTrans" cxnId="{A39BE320-6A42-4BF2-9000-532B54AF48F7}">
      <dgm:prSet/>
      <dgm:spPr/>
      <dgm:t>
        <a:bodyPr/>
        <a:lstStyle/>
        <a:p>
          <a:endParaRPr lang="en-US"/>
        </a:p>
      </dgm:t>
    </dgm:pt>
    <dgm:pt modelId="{E82E7F21-9B15-4ED4-9FD5-78B348FCC9A6}" type="sibTrans" cxnId="{A39BE320-6A42-4BF2-9000-532B54AF48F7}">
      <dgm:prSet/>
      <dgm:spPr/>
      <dgm:t>
        <a:bodyPr/>
        <a:lstStyle/>
        <a:p>
          <a:endParaRPr lang="en-US"/>
        </a:p>
      </dgm:t>
    </dgm:pt>
    <dgm:pt modelId="{F4223DBF-57F1-41C5-B3DA-D2B1EC1C19F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T2(y)</a:t>
          </a:r>
        </a:p>
      </dgm:t>
    </dgm:pt>
    <dgm:pt modelId="{3732E28A-8196-4408-9103-7000FFB84708}" type="parTrans" cxnId="{9E7F2F17-2693-446F-BD9C-462A38836C52}">
      <dgm:prSet/>
      <dgm:spPr/>
      <dgm:t>
        <a:bodyPr/>
        <a:lstStyle/>
        <a:p>
          <a:endParaRPr lang="en-US"/>
        </a:p>
      </dgm:t>
    </dgm:pt>
    <dgm:pt modelId="{CB408D66-1C0F-4BED-AD3C-44868857C640}" type="sibTrans" cxnId="{9E7F2F17-2693-446F-BD9C-462A38836C52}">
      <dgm:prSet/>
      <dgm:spPr/>
      <dgm:t>
        <a:bodyPr/>
        <a:lstStyle/>
        <a:p>
          <a:endParaRPr lang="en-US"/>
        </a:p>
      </dgm:t>
    </dgm:pt>
    <dgm:pt modelId="{ABE6E47A-6D50-4B72-8790-69D567FF80BC}">
      <dgm:prSet phldrT="[Text]"/>
      <dgm:spPr/>
      <dgm:t>
        <a:bodyPr/>
        <a:lstStyle/>
        <a:p>
          <a:r>
            <a:rPr lang="en-US" dirty="0"/>
            <a:t>T3(Y)</a:t>
          </a:r>
        </a:p>
      </dgm:t>
    </dgm:pt>
    <dgm:pt modelId="{FD7D3336-ACEA-420F-9FE7-8D73CB3842CB}" type="parTrans" cxnId="{6BF86963-FECF-41D7-BDEE-5E47D92F2391}">
      <dgm:prSet/>
      <dgm:spPr/>
      <dgm:t>
        <a:bodyPr/>
        <a:lstStyle/>
        <a:p>
          <a:endParaRPr lang="en-US"/>
        </a:p>
      </dgm:t>
    </dgm:pt>
    <dgm:pt modelId="{8DCC023E-8F51-4181-94B0-7EB882F306FA}" type="sibTrans" cxnId="{6BF86963-FECF-41D7-BDEE-5E47D92F2391}">
      <dgm:prSet/>
      <dgm:spPr/>
      <dgm:t>
        <a:bodyPr/>
        <a:lstStyle/>
        <a:p>
          <a:endParaRPr lang="en-US"/>
        </a:p>
      </dgm:t>
    </dgm:pt>
    <dgm:pt modelId="{5DCFC852-6CA6-40DA-993B-2C0C33F0E7A1}">
      <dgm:prSet phldrT="[Text]"/>
      <dgm:spPr/>
      <dgm:t>
        <a:bodyPr/>
        <a:lstStyle/>
        <a:p>
          <a:r>
            <a:rPr lang="en-US" dirty="0"/>
            <a:t>T3(z)</a:t>
          </a:r>
        </a:p>
      </dgm:t>
    </dgm:pt>
    <dgm:pt modelId="{A9D0A4FB-0B32-44E0-A851-0F73353682BA}" type="parTrans" cxnId="{1D22C177-7533-4955-82F1-180AFD117B2C}">
      <dgm:prSet/>
      <dgm:spPr/>
      <dgm:t>
        <a:bodyPr/>
        <a:lstStyle/>
        <a:p>
          <a:endParaRPr lang="en-US"/>
        </a:p>
      </dgm:t>
    </dgm:pt>
    <dgm:pt modelId="{C47A31B7-3217-4CF9-920F-20C166BF1F66}" type="sibTrans" cxnId="{1D22C177-7533-4955-82F1-180AFD117B2C}">
      <dgm:prSet/>
      <dgm:spPr/>
      <dgm:t>
        <a:bodyPr/>
        <a:lstStyle/>
        <a:p>
          <a:endParaRPr lang="en-US"/>
        </a:p>
      </dgm:t>
    </dgm:pt>
    <dgm:pt modelId="{9C0E2D49-351B-41EF-990B-18289A0F851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T1(x)</a:t>
          </a:r>
        </a:p>
      </dgm:t>
    </dgm:pt>
    <dgm:pt modelId="{C3931BFA-6C8E-4F2A-86FF-5E7EE58F0FF0}" type="parTrans" cxnId="{997219B8-1B50-4474-AF6D-2C4B0F180D4E}">
      <dgm:prSet/>
      <dgm:spPr/>
      <dgm:t>
        <a:bodyPr/>
        <a:lstStyle/>
        <a:p>
          <a:endParaRPr lang="en-US"/>
        </a:p>
      </dgm:t>
    </dgm:pt>
    <dgm:pt modelId="{DEEEBE5B-23E4-4568-95B6-019F0FCE76B3}" type="sibTrans" cxnId="{997219B8-1B50-4474-AF6D-2C4B0F180D4E}">
      <dgm:prSet/>
      <dgm:spPr/>
      <dgm:t>
        <a:bodyPr/>
        <a:lstStyle/>
        <a:p>
          <a:endParaRPr lang="en-US"/>
        </a:p>
      </dgm:t>
    </dgm:pt>
    <dgm:pt modelId="{03AFDA47-0F77-40A8-9850-90720B636AD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T1(z)</a:t>
          </a:r>
        </a:p>
      </dgm:t>
    </dgm:pt>
    <dgm:pt modelId="{B917B36F-1B51-46A5-938B-0C7946E16A6D}" type="parTrans" cxnId="{8FE679D3-200A-4AD2-A3A9-879621ACA3C4}">
      <dgm:prSet/>
      <dgm:spPr/>
      <dgm:t>
        <a:bodyPr/>
        <a:lstStyle/>
        <a:p>
          <a:endParaRPr lang="en-US"/>
        </a:p>
      </dgm:t>
    </dgm:pt>
    <dgm:pt modelId="{10800B93-A5B9-46DB-B280-80774D87F12D}" type="sibTrans" cxnId="{8FE679D3-200A-4AD2-A3A9-879621ACA3C4}">
      <dgm:prSet/>
      <dgm:spPr/>
      <dgm:t>
        <a:bodyPr/>
        <a:lstStyle/>
        <a:p>
          <a:endParaRPr lang="en-US"/>
        </a:p>
      </dgm:t>
    </dgm:pt>
    <dgm:pt modelId="{A92C818D-A24C-4089-ADD5-BC4BB3AB1D8F}" type="pres">
      <dgm:prSet presAssocID="{3EF130AF-65EB-4D9D-96EC-10F3C80AE1D9}" presName="cycle" presStyleCnt="0">
        <dgm:presLayoutVars>
          <dgm:dir/>
          <dgm:resizeHandles val="exact"/>
        </dgm:presLayoutVars>
      </dgm:prSet>
      <dgm:spPr/>
    </dgm:pt>
    <dgm:pt modelId="{DF237C36-11CE-4FE7-845C-CE60F101117F}" type="pres">
      <dgm:prSet presAssocID="{81E887D2-D3E2-4660-966B-60BA9942E94F}" presName="dummy" presStyleCnt="0"/>
      <dgm:spPr/>
    </dgm:pt>
    <dgm:pt modelId="{3F6DD825-A44B-45A1-807E-F45F4829CD55}" type="pres">
      <dgm:prSet presAssocID="{81E887D2-D3E2-4660-966B-60BA9942E94F}" presName="node" presStyleLbl="revTx" presStyleIdx="0" presStyleCnt="6">
        <dgm:presLayoutVars>
          <dgm:bulletEnabled val="1"/>
        </dgm:presLayoutVars>
      </dgm:prSet>
      <dgm:spPr/>
    </dgm:pt>
    <dgm:pt modelId="{77FC35B2-52E3-4425-82CC-9BA462DA35E3}" type="pres">
      <dgm:prSet presAssocID="{E82E7F21-9B15-4ED4-9FD5-78B348FCC9A6}" presName="sibTrans" presStyleLbl="node1" presStyleIdx="0" presStyleCnt="6"/>
      <dgm:spPr/>
    </dgm:pt>
    <dgm:pt modelId="{1431B987-C8F4-4C2F-A7F8-A0A2E83053FE}" type="pres">
      <dgm:prSet presAssocID="{F4223DBF-57F1-41C5-B3DA-D2B1EC1C19FF}" presName="dummy" presStyleCnt="0"/>
      <dgm:spPr/>
    </dgm:pt>
    <dgm:pt modelId="{9B177BE4-D48F-481E-87D7-83A5E45F6548}" type="pres">
      <dgm:prSet presAssocID="{F4223DBF-57F1-41C5-B3DA-D2B1EC1C19FF}" presName="node" presStyleLbl="revTx" presStyleIdx="1" presStyleCnt="6">
        <dgm:presLayoutVars>
          <dgm:bulletEnabled val="1"/>
        </dgm:presLayoutVars>
      </dgm:prSet>
      <dgm:spPr/>
    </dgm:pt>
    <dgm:pt modelId="{F51E8957-0793-48EA-BB8E-B179AB87D381}" type="pres">
      <dgm:prSet presAssocID="{CB408D66-1C0F-4BED-AD3C-44868857C640}" presName="sibTrans" presStyleLbl="node1" presStyleIdx="1" presStyleCnt="6"/>
      <dgm:spPr/>
    </dgm:pt>
    <dgm:pt modelId="{0B5688E7-479F-46BE-BE83-008C4FE3BFBA}" type="pres">
      <dgm:prSet presAssocID="{ABE6E47A-6D50-4B72-8790-69D567FF80BC}" presName="dummy" presStyleCnt="0"/>
      <dgm:spPr/>
    </dgm:pt>
    <dgm:pt modelId="{97A8498D-094D-454B-8913-A372C5CE2084}" type="pres">
      <dgm:prSet presAssocID="{ABE6E47A-6D50-4B72-8790-69D567FF80BC}" presName="node" presStyleLbl="revTx" presStyleIdx="2" presStyleCnt="6">
        <dgm:presLayoutVars>
          <dgm:bulletEnabled val="1"/>
        </dgm:presLayoutVars>
      </dgm:prSet>
      <dgm:spPr/>
    </dgm:pt>
    <dgm:pt modelId="{1CE767E7-2472-4C91-ACF5-DAEB9E0E0ED7}" type="pres">
      <dgm:prSet presAssocID="{8DCC023E-8F51-4181-94B0-7EB882F306FA}" presName="sibTrans" presStyleLbl="node1" presStyleIdx="2" presStyleCnt="6"/>
      <dgm:spPr/>
    </dgm:pt>
    <dgm:pt modelId="{6200BCA3-5078-43A8-8F11-98F7631C1EBC}" type="pres">
      <dgm:prSet presAssocID="{5DCFC852-6CA6-40DA-993B-2C0C33F0E7A1}" presName="dummy" presStyleCnt="0"/>
      <dgm:spPr/>
    </dgm:pt>
    <dgm:pt modelId="{D59FA5AA-E6D7-4D05-9A68-7B574EDA2653}" type="pres">
      <dgm:prSet presAssocID="{5DCFC852-6CA6-40DA-993B-2C0C33F0E7A1}" presName="node" presStyleLbl="revTx" presStyleIdx="3" presStyleCnt="6">
        <dgm:presLayoutVars>
          <dgm:bulletEnabled val="1"/>
        </dgm:presLayoutVars>
      </dgm:prSet>
      <dgm:spPr/>
    </dgm:pt>
    <dgm:pt modelId="{32B872B5-DEB4-4376-8085-10E884667D5B}" type="pres">
      <dgm:prSet presAssocID="{C47A31B7-3217-4CF9-920F-20C166BF1F66}" presName="sibTrans" presStyleLbl="node1" presStyleIdx="3" presStyleCnt="6"/>
      <dgm:spPr/>
    </dgm:pt>
    <dgm:pt modelId="{5C0D2B50-A55C-4E55-ACBB-F17C0344799B}" type="pres">
      <dgm:prSet presAssocID="{03AFDA47-0F77-40A8-9850-90720B636ADF}" presName="dummy" presStyleCnt="0"/>
      <dgm:spPr/>
    </dgm:pt>
    <dgm:pt modelId="{B4C02116-E572-43BD-BCA3-4142D3C9D504}" type="pres">
      <dgm:prSet presAssocID="{03AFDA47-0F77-40A8-9850-90720B636ADF}" presName="node" presStyleLbl="revTx" presStyleIdx="4" presStyleCnt="6">
        <dgm:presLayoutVars>
          <dgm:bulletEnabled val="1"/>
        </dgm:presLayoutVars>
      </dgm:prSet>
      <dgm:spPr/>
    </dgm:pt>
    <dgm:pt modelId="{6A4F9502-CC0A-4E34-BDAE-C5271D87432A}" type="pres">
      <dgm:prSet presAssocID="{10800B93-A5B9-46DB-B280-80774D87F12D}" presName="sibTrans" presStyleLbl="node1" presStyleIdx="4" presStyleCnt="6"/>
      <dgm:spPr/>
    </dgm:pt>
    <dgm:pt modelId="{C54E1AB9-0C14-4FCA-A314-B5228113801C}" type="pres">
      <dgm:prSet presAssocID="{9C0E2D49-351B-41EF-990B-18289A0F8513}" presName="dummy" presStyleCnt="0"/>
      <dgm:spPr/>
    </dgm:pt>
    <dgm:pt modelId="{1B9EC31F-D495-4409-9050-CA0ADAFE809D}" type="pres">
      <dgm:prSet presAssocID="{9C0E2D49-351B-41EF-990B-18289A0F8513}" presName="node" presStyleLbl="revTx" presStyleIdx="5" presStyleCnt="6">
        <dgm:presLayoutVars>
          <dgm:bulletEnabled val="1"/>
        </dgm:presLayoutVars>
      </dgm:prSet>
      <dgm:spPr/>
    </dgm:pt>
    <dgm:pt modelId="{BD162FFE-FB8E-4F44-89FF-C179401F0EED}" type="pres">
      <dgm:prSet presAssocID="{DEEEBE5B-23E4-4568-95B6-019F0FCE76B3}" presName="sibTrans" presStyleLbl="node1" presStyleIdx="5" presStyleCnt="6"/>
      <dgm:spPr/>
    </dgm:pt>
  </dgm:ptLst>
  <dgm:cxnLst>
    <dgm:cxn modelId="{CEC41404-76C6-41C8-95BE-5BF5343FFE12}" type="presOf" srcId="{ABE6E47A-6D50-4B72-8790-69D567FF80BC}" destId="{97A8498D-094D-454B-8913-A372C5CE2084}" srcOrd="0" destOrd="0" presId="urn:microsoft.com/office/officeart/2005/8/layout/cycle1"/>
    <dgm:cxn modelId="{CB062215-B280-4F6C-998D-3A7B82FDCB90}" type="presOf" srcId="{5DCFC852-6CA6-40DA-993B-2C0C33F0E7A1}" destId="{D59FA5AA-E6D7-4D05-9A68-7B574EDA2653}" srcOrd="0" destOrd="0" presId="urn:microsoft.com/office/officeart/2005/8/layout/cycle1"/>
    <dgm:cxn modelId="{9E7F2F17-2693-446F-BD9C-462A38836C52}" srcId="{3EF130AF-65EB-4D9D-96EC-10F3C80AE1D9}" destId="{F4223DBF-57F1-41C5-B3DA-D2B1EC1C19FF}" srcOrd="1" destOrd="0" parTransId="{3732E28A-8196-4408-9103-7000FFB84708}" sibTransId="{CB408D66-1C0F-4BED-AD3C-44868857C640}"/>
    <dgm:cxn modelId="{A39BE320-6A42-4BF2-9000-532B54AF48F7}" srcId="{3EF130AF-65EB-4D9D-96EC-10F3C80AE1D9}" destId="{81E887D2-D3E2-4660-966B-60BA9942E94F}" srcOrd="0" destOrd="0" parTransId="{BA1E7B83-89C1-4B64-BD9A-81C28D56F8A9}" sibTransId="{E82E7F21-9B15-4ED4-9FD5-78B348FCC9A6}"/>
    <dgm:cxn modelId="{34C6515F-65FB-44B9-A436-0FA64D74075F}" type="presOf" srcId="{C47A31B7-3217-4CF9-920F-20C166BF1F66}" destId="{32B872B5-DEB4-4376-8085-10E884667D5B}" srcOrd="0" destOrd="0" presId="urn:microsoft.com/office/officeart/2005/8/layout/cycle1"/>
    <dgm:cxn modelId="{6BF86963-FECF-41D7-BDEE-5E47D92F2391}" srcId="{3EF130AF-65EB-4D9D-96EC-10F3C80AE1D9}" destId="{ABE6E47A-6D50-4B72-8790-69D567FF80BC}" srcOrd="2" destOrd="0" parTransId="{FD7D3336-ACEA-420F-9FE7-8D73CB3842CB}" sibTransId="{8DCC023E-8F51-4181-94B0-7EB882F306FA}"/>
    <dgm:cxn modelId="{330EC543-0BD7-4A3E-97EF-9668C51DAF0B}" type="presOf" srcId="{3EF130AF-65EB-4D9D-96EC-10F3C80AE1D9}" destId="{A92C818D-A24C-4089-ADD5-BC4BB3AB1D8F}" srcOrd="0" destOrd="0" presId="urn:microsoft.com/office/officeart/2005/8/layout/cycle1"/>
    <dgm:cxn modelId="{1D30F168-B079-4C98-BE38-1C46F957679D}" type="presOf" srcId="{F4223DBF-57F1-41C5-B3DA-D2B1EC1C19FF}" destId="{9B177BE4-D48F-481E-87D7-83A5E45F6548}" srcOrd="0" destOrd="0" presId="urn:microsoft.com/office/officeart/2005/8/layout/cycle1"/>
    <dgm:cxn modelId="{889F204D-5FCB-4263-8673-231FC4DDEAE3}" type="presOf" srcId="{DEEEBE5B-23E4-4568-95B6-019F0FCE76B3}" destId="{BD162FFE-FB8E-4F44-89FF-C179401F0EED}" srcOrd="0" destOrd="0" presId="urn:microsoft.com/office/officeart/2005/8/layout/cycle1"/>
    <dgm:cxn modelId="{67DE9176-AD1F-429F-8601-5194685184B2}" type="presOf" srcId="{81E887D2-D3E2-4660-966B-60BA9942E94F}" destId="{3F6DD825-A44B-45A1-807E-F45F4829CD55}" srcOrd="0" destOrd="0" presId="urn:microsoft.com/office/officeart/2005/8/layout/cycle1"/>
    <dgm:cxn modelId="{1D22C177-7533-4955-82F1-180AFD117B2C}" srcId="{3EF130AF-65EB-4D9D-96EC-10F3C80AE1D9}" destId="{5DCFC852-6CA6-40DA-993B-2C0C33F0E7A1}" srcOrd="3" destOrd="0" parTransId="{A9D0A4FB-0B32-44E0-A851-0F73353682BA}" sibTransId="{C47A31B7-3217-4CF9-920F-20C166BF1F66}"/>
    <dgm:cxn modelId="{67CEAE85-5C73-4539-948F-1EA574863D12}" type="presOf" srcId="{03AFDA47-0F77-40A8-9850-90720B636ADF}" destId="{B4C02116-E572-43BD-BCA3-4142D3C9D504}" srcOrd="0" destOrd="0" presId="urn:microsoft.com/office/officeart/2005/8/layout/cycle1"/>
    <dgm:cxn modelId="{5996589E-2911-4B23-8B26-3B3F564A63F1}" type="presOf" srcId="{10800B93-A5B9-46DB-B280-80774D87F12D}" destId="{6A4F9502-CC0A-4E34-BDAE-C5271D87432A}" srcOrd="0" destOrd="0" presId="urn:microsoft.com/office/officeart/2005/8/layout/cycle1"/>
    <dgm:cxn modelId="{997219B8-1B50-4474-AF6D-2C4B0F180D4E}" srcId="{3EF130AF-65EB-4D9D-96EC-10F3C80AE1D9}" destId="{9C0E2D49-351B-41EF-990B-18289A0F8513}" srcOrd="5" destOrd="0" parTransId="{C3931BFA-6C8E-4F2A-86FF-5E7EE58F0FF0}" sibTransId="{DEEEBE5B-23E4-4568-95B6-019F0FCE76B3}"/>
    <dgm:cxn modelId="{EAAF5ECC-6DCB-4A8F-91EB-0CBD13306C67}" type="presOf" srcId="{E82E7F21-9B15-4ED4-9FD5-78B348FCC9A6}" destId="{77FC35B2-52E3-4425-82CC-9BA462DA35E3}" srcOrd="0" destOrd="0" presId="urn:microsoft.com/office/officeart/2005/8/layout/cycle1"/>
    <dgm:cxn modelId="{7A1973CE-7002-4821-830B-77752C47641B}" type="presOf" srcId="{8DCC023E-8F51-4181-94B0-7EB882F306FA}" destId="{1CE767E7-2472-4C91-ACF5-DAEB9E0E0ED7}" srcOrd="0" destOrd="0" presId="urn:microsoft.com/office/officeart/2005/8/layout/cycle1"/>
    <dgm:cxn modelId="{8FE679D3-200A-4AD2-A3A9-879621ACA3C4}" srcId="{3EF130AF-65EB-4D9D-96EC-10F3C80AE1D9}" destId="{03AFDA47-0F77-40A8-9850-90720B636ADF}" srcOrd="4" destOrd="0" parTransId="{B917B36F-1B51-46A5-938B-0C7946E16A6D}" sibTransId="{10800B93-A5B9-46DB-B280-80774D87F12D}"/>
    <dgm:cxn modelId="{E5B7E4D5-ED8C-41E1-BC7A-E093B5FCA0AB}" type="presOf" srcId="{9C0E2D49-351B-41EF-990B-18289A0F8513}" destId="{1B9EC31F-D495-4409-9050-CA0ADAFE809D}" srcOrd="0" destOrd="0" presId="urn:microsoft.com/office/officeart/2005/8/layout/cycle1"/>
    <dgm:cxn modelId="{365AA9EA-9147-44E7-A488-1FA8E368E0E0}" type="presOf" srcId="{CB408D66-1C0F-4BED-AD3C-44868857C640}" destId="{F51E8957-0793-48EA-BB8E-B179AB87D381}" srcOrd="0" destOrd="0" presId="urn:microsoft.com/office/officeart/2005/8/layout/cycle1"/>
    <dgm:cxn modelId="{9923D8A6-E8DA-44FB-B8F7-FDF94C5EEABF}" type="presParOf" srcId="{A92C818D-A24C-4089-ADD5-BC4BB3AB1D8F}" destId="{DF237C36-11CE-4FE7-845C-CE60F101117F}" srcOrd="0" destOrd="0" presId="urn:microsoft.com/office/officeart/2005/8/layout/cycle1"/>
    <dgm:cxn modelId="{CC5451D6-2307-48DA-B1F4-36DE9378DD7E}" type="presParOf" srcId="{A92C818D-A24C-4089-ADD5-BC4BB3AB1D8F}" destId="{3F6DD825-A44B-45A1-807E-F45F4829CD55}" srcOrd="1" destOrd="0" presId="urn:microsoft.com/office/officeart/2005/8/layout/cycle1"/>
    <dgm:cxn modelId="{42FF36CD-5BFA-44F8-A4E3-1D5206DFE023}" type="presParOf" srcId="{A92C818D-A24C-4089-ADD5-BC4BB3AB1D8F}" destId="{77FC35B2-52E3-4425-82CC-9BA462DA35E3}" srcOrd="2" destOrd="0" presId="urn:microsoft.com/office/officeart/2005/8/layout/cycle1"/>
    <dgm:cxn modelId="{8DDEE81B-7D68-45B3-944F-0242E13512AD}" type="presParOf" srcId="{A92C818D-A24C-4089-ADD5-BC4BB3AB1D8F}" destId="{1431B987-C8F4-4C2F-A7F8-A0A2E83053FE}" srcOrd="3" destOrd="0" presId="urn:microsoft.com/office/officeart/2005/8/layout/cycle1"/>
    <dgm:cxn modelId="{32A012D9-9B23-4631-BF84-F51E7A02CBB9}" type="presParOf" srcId="{A92C818D-A24C-4089-ADD5-BC4BB3AB1D8F}" destId="{9B177BE4-D48F-481E-87D7-83A5E45F6548}" srcOrd="4" destOrd="0" presId="urn:microsoft.com/office/officeart/2005/8/layout/cycle1"/>
    <dgm:cxn modelId="{5B636BCB-7F09-427C-9083-A7E3FD394A8A}" type="presParOf" srcId="{A92C818D-A24C-4089-ADD5-BC4BB3AB1D8F}" destId="{F51E8957-0793-48EA-BB8E-B179AB87D381}" srcOrd="5" destOrd="0" presId="urn:microsoft.com/office/officeart/2005/8/layout/cycle1"/>
    <dgm:cxn modelId="{DEE23967-ABC8-4991-B5D0-3A7AA2D5EA50}" type="presParOf" srcId="{A92C818D-A24C-4089-ADD5-BC4BB3AB1D8F}" destId="{0B5688E7-479F-46BE-BE83-008C4FE3BFBA}" srcOrd="6" destOrd="0" presId="urn:microsoft.com/office/officeart/2005/8/layout/cycle1"/>
    <dgm:cxn modelId="{804F5264-0A97-469F-90EF-5BA0AA77CDB7}" type="presParOf" srcId="{A92C818D-A24C-4089-ADD5-BC4BB3AB1D8F}" destId="{97A8498D-094D-454B-8913-A372C5CE2084}" srcOrd="7" destOrd="0" presId="urn:microsoft.com/office/officeart/2005/8/layout/cycle1"/>
    <dgm:cxn modelId="{0F5A9F83-43D2-4399-A7F6-C380D6FEC52C}" type="presParOf" srcId="{A92C818D-A24C-4089-ADD5-BC4BB3AB1D8F}" destId="{1CE767E7-2472-4C91-ACF5-DAEB9E0E0ED7}" srcOrd="8" destOrd="0" presId="urn:microsoft.com/office/officeart/2005/8/layout/cycle1"/>
    <dgm:cxn modelId="{F1ADDA0E-CBEA-4ECC-939A-BEA165194E9E}" type="presParOf" srcId="{A92C818D-A24C-4089-ADD5-BC4BB3AB1D8F}" destId="{6200BCA3-5078-43A8-8F11-98F7631C1EBC}" srcOrd="9" destOrd="0" presId="urn:microsoft.com/office/officeart/2005/8/layout/cycle1"/>
    <dgm:cxn modelId="{20C6A028-B4CB-48D6-A8A1-B27F65A376E3}" type="presParOf" srcId="{A92C818D-A24C-4089-ADD5-BC4BB3AB1D8F}" destId="{D59FA5AA-E6D7-4D05-9A68-7B574EDA2653}" srcOrd="10" destOrd="0" presId="urn:microsoft.com/office/officeart/2005/8/layout/cycle1"/>
    <dgm:cxn modelId="{98821B16-9C6A-49F5-BFF6-515FBD850DE9}" type="presParOf" srcId="{A92C818D-A24C-4089-ADD5-BC4BB3AB1D8F}" destId="{32B872B5-DEB4-4376-8085-10E884667D5B}" srcOrd="11" destOrd="0" presId="urn:microsoft.com/office/officeart/2005/8/layout/cycle1"/>
    <dgm:cxn modelId="{49B235E2-4790-4A0A-8295-582C022A740A}" type="presParOf" srcId="{A92C818D-A24C-4089-ADD5-BC4BB3AB1D8F}" destId="{5C0D2B50-A55C-4E55-ACBB-F17C0344799B}" srcOrd="12" destOrd="0" presId="urn:microsoft.com/office/officeart/2005/8/layout/cycle1"/>
    <dgm:cxn modelId="{926CCF94-2FD7-4FC7-AEE5-22CB2BB16F60}" type="presParOf" srcId="{A92C818D-A24C-4089-ADD5-BC4BB3AB1D8F}" destId="{B4C02116-E572-43BD-BCA3-4142D3C9D504}" srcOrd="13" destOrd="0" presId="urn:microsoft.com/office/officeart/2005/8/layout/cycle1"/>
    <dgm:cxn modelId="{F612AF6B-0B89-4732-8C6A-9B14A42F66E0}" type="presParOf" srcId="{A92C818D-A24C-4089-ADD5-BC4BB3AB1D8F}" destId="{6A4F9502-CC0A-4E34-BDAE-C5271D87432A}" srcOrd="14" destOrd="0" presId="urn:microsoft.com/office/officeart/2005/8/layout/cycle1"/>
    <dgm:cxn modelId="{CD6D1E1E-2FA8-4A4D-87B6-72A238602A31}" type="presParOf" srcId="{A92C818D-A24C-4089-ADD5-BC4BB3AB1D8F}" destId="{C54E1AB9-0C14-4FCA-A314-B5228113801C}" srcOrd="15" destOrd="0" presId="urn:microsoft.com/office/officeart/2005/8/layout/cycle1"/>
    <dgm:cxn modelId="{BEF24585-D6A5-4A3A-9AFF-91E66409D506}" type="presParOf" srcId="{A92C818D-A24C-4089-ADD5-BC4BB3AB1D8F}" destId="{1B9EC31F-D495-4409-9050-CA0ADAFE809D}" srcOrd="16" destOrd="0" presId="urn:microsoft.com/office/officeart/2005/8/layout/cycle1"/>
    <dgm:cxn modelId="{993DFABC-7EBE-486B-A23A-62539376417B}" type="presParOf" srcId="{A92C818D-A24C-4089-ADD5-BC4BB3AB1D8F}" destId="{BD162FFE-FB8E-4F44-89FF-C179401F0EE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F130AF-65EB-4D9D-96EC-10F3C80AE1D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887D2-D3E2-4660-966B-60BA9942E94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T2(x)</a:t>
          </a:r>
        </a:p>
      </dgm:t>
    </dgm:pt>
    <dgm:pt modelId="{BA1E7B83-89C1-4B64-BD9A-81C28D56F8A9}" type="parTrans" cxnId="{A39BE320-6A42-4BF2-9000-532B54AF48F7}">
      <dgm:prSet/>
      <dgm:spPr/>
      <dgm:t>
        <a:bodyPr/>
        <a:lstStyle/>
        <a:p>
          <a:endParaRPr lang="en-US"/>
        </a:p>
      </dgm:t>
    </dgm:pt>
    <dgm:pt modelId="{E82E7F21-9B15-4ED4-9FD5-78B348FCC9A6}" type="sibTrans" cxnId="{A39BE320-6A42-4BF2-9000-532B54AF48F7}">
      <dgm:prSet/>
      <dgm:spPr/>
      <dgm:t>
        <a:bodyPr/>
        <a:lstStyle/>
        <a:p>
          <a:endParaRPr lang="en-US"/>
        </a:p>
      </dgm:t>
    </dgm:pt>
    <dgm:pt modelId="{F4223DBF-57F1-41C5-B3DA-D2B1EC1C19F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T2(y)</a:t>
          </a:r>
        </a:p>
      </dgm:t>
    </dgm:pt>
    <dgm:pt modelId="{3732E28A-8196-4408-9103-7000FFB84708}" type="parTrans" cxnId="{9E7F2F17-2693-446F-BD9C-462A38836C52}">
      <dgm:prSet/>
      <dgm:spPr/>
      <dgm:t>
        <a:bodyPr/>
        <a:lstStyle/>
        <a:p>
          <a:endParaRPr lang="en-US"/>
        </a:p>
      </dgm:t>
    </dgm:pt>
    <dgm:pt modelId="{CB408D66-1C0F-4BED-AD3C-44868857C640}" type="sibTrans" cxnId="{9E7F2F17-2693-446F-BD9C-462A38836C52}">
      <dgm:prSet/>
      <dgm:spPr/>
      <dgm:t>
        <a:bodyPr/>
        <a:lstStyle/>
        <a:p>
          <a:endParaRPr lang="en-US"/>
        </a:p>
      </dgm:t>
    </dgm:pt>
    <dgm:pt modelId="{ABE6E47A-6D50-4B72-8790-69D567FF80BC}">
      <dgm:prSet phldrT="[Text]"/>
      <dgm:spPr/>
      <dgm:t>
        <a:bodyPr/>
        <a:lstStyle/>
        <a:p>
          <a:r>
            <a:rPr lang="en-US" dirty="0"/>
            <a:t>T3(Y)</a:t>
          </a:r>
        </a:p>
      </dgm:t>
    </dgm:pt>
    <dgm:pt modelId="{FD7D3336-ACEA-420F-9FE7-8D73CB3842CB}" type="parTrans" cxnId="{6BF86963-FECF-41D7-BDEE-5E47D92F2391}">
      <dgm:prSet/>
      <dgm:spPr/>
      <dgm:t>
        <a:bodyPr/>
        <a:lstStyle/>
        <a:p>
          <a:endParaRPr lang="en-US"/>
        </a:p>
      </dgm:t>
    </dgm:pt>
    <dgm:pt modelId="{8DCC023E-8F51-4181-94B0-7EB882F306FA}" type="sibTrans" cxnId="{6BF86963-FECF-41D7-BDEE-5E47D92F2391}">
      <dgm:prSet/>
      <dgm:spPr/>
      <dgm:t>
        <a:bodyPr/>
        <a:lstStyle/>
        <a:p>
          <a:endParaRPr lang="en-US"/>
        </a:p>
      </dgm:t>
    </dgm:pt>
    <dgm:pt modelId="{5DCFC852-6CA6-40DA-993B-2C0C33F0E7A1}">
      <dgm:prSet phldrT="[Text]"/>
      <dgm:spPr/>
      <dgm:t>
        <a:bodyPr/>
        <a:lstStyle/>
        <a:p>
          <a:r>
            <a:rPr lang="en-US" dirty="0"/>
            <a:t>T3(z)</a:t>
          </a:r>
        </a:p>
      </dgm:t>
    </dgm:pt>
    <dgm:pt modelId="{A9D0A4FB-0B32-44E0-A851-0F73353682BA}" type="parTrans" cxnId="{1D22C177-7533-4955-82F1-180AFD117B2C}">
      <dgm:prSet/>
      <dgm:spPr/>
      <dgm:t>
        <a:bodyPr/>
        <a:lstStyle/>
        <a:p>
          <a:endParaRPr lang="en-US"/>
        </a:p>
      </dgm:t>
    </dgm:pt>
    <dgm:pt modelId="{C47A31B7-3217-4CF9-920F-20C166BF1F66}" type="sibTrans" cxnId="{1D22C177-7533-4955-82F1-180AFD117B2C}">
      <dgm:prSet/>
      <dgm:spPr/>
      <dgm:t>
        <a:bodyPr/>
        <a:lstStyle/>
        <a:p>
          <a:endParaRPr lang="en-US"/>
        </a:p>
      </dgm:t>
    </dgm:pt>
    <dgm:pt modelId="{9C0E2D49-351B-41EF-990B-18289A0F851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T1(x)</a:t>
          </a:r>
        </a:p>
      </dgm:t>
    </dgm:pt>
    <dgm:pt modelId="{C3931BFA-6C8E-4F2A-86FF-5E7EE58F0FF0}" type="parTrans" cxnId="{997219B8-1B50-4474-AF6D-2C4B0F180D4E}">
      <dgm:prSet/>
      <dgm:spPr/>
      <dgm:t>
        <a:bodyPr/>
        <a:lstStyle/>
        <a:p>
          <a:endParaRPr lang="en-US"/>
        </a:p>
      </dgm:t>
    </dgm:pt>
    <dgm:pt modelId="{DEEEBE5B-23E4-4568-95B6-019F0FCE76B3}" type="sibTrans" cxnId="{997219B8-1B50-4474-AF6D-2C4B0F180D4E}">
      <dgm:prSet/>
      <dgm:spPr/>
      <dgm:t>
        <a:bodyPr/>
        <a:lstStyle/>
        <a:p>
          <a:endParaRPr lang="en-US"/>
        </a:p>
      </dgm:t>
    </dgm:pt>
    <dgm:pt modelId="{03AFDA47-0F77-40A8-9850-90720B636AD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T1(z)</a:t>
          </a:r>
        </a:p>
      </dgm:t>
    </dgm:pt>
    <dgm:pt modelId="{B917B36F-1B51-46A5-938B-0C7946E16A6D}" type="parTrans" cxnId="{8FE679D3-200A-4AD2-A3A9-879621ACA3C4}">
      <dgm:prSet/>
      <dgm:spPr/>
      <dgm:t>
        <a:bodyPr/>
        <a:lstStyle/>
        <a:p>
          <a:endParaRPr lang="en-US"/>
        </a:p>
      </dgm:t>
    </dgm:pt>
    <dgm:pt modelId="{10800B93-A5B9-46DB-B280-80774D87F12D}" type="sibTrans" cxnId="{8FE679D3-200A-4AD2-A3A9-879621ACA3C4}">
      <dgm:prSet/>
      <dgm:spPr/>
      <dgm:t>
        <a:bodyPr/>
        <a:lstStyle/>
        <a:p>
          <a:endParaRPr lang="en-US"/>
        </a:p>
      </dgm:t>
    </dgm:pt>
    <dgm:pt modelId="{A92C818D-A24C-4089-ADD5-BC4BB3AB1D8F}" type="pres">
      <dgm:prSet presAssocID="{3EF130AF-65EB-4D9D-96EC-10F3C80AE1D9}" presName="cycle" presStyleCnt="0">
        <dgm:presLayoutVars>
          <dgm:dir/>
          <dgm:resizeHandles val="exact"/>
        </dgm:presLayoutVars>
      </dgm:prSet>
      <dgm:spPr/>
    </dgm:pt>
    <dgm:pt modelId="{DF237C36-11CE-4FE7-845C-CE60F101117F}" type="pres">
      <dgm:prSet presAssocID="{81E887D2-D3E2-4660-966B-60BA9942E94F}" presName="dummy" presStyleCnt="0"/>
      <dgm:spPr/>
    </dgm:pt>
    <dgm:pt modelId="{3F6DD825-A44B-45A1-807E-F45F4829CD55}" type="pres">
      <dgm:prSet presAssocID="{81E887D2-D3E2-4660-966B-60BA9942E94F}" presName="node" presStyleLbl="revTx" presStyleIdx="0" presStyleCnt="6">
        <dgm:presLayoutVars>
          <dgm:bulletEnabled val="1"/>
        </dgm:presLayoutVars>
      </dgm:prSet>
      <dgm:spPr/>
    </dgm:pt>
    <dgm:pt modelId="{77FC35B2-52E3-4425-82CC-9BA462DA35E3}" type="pres">
      <dgm:prSet presAssocID="{E82E7F21-9B15-4ED4-9FD5-78B348FCC9A6}" presName="sibTrans" presStyleLbl="node1" presStyleIdx="0" presStyleCnt="6"/>
      <dgm:spPr/>
    </dgm:pt>
    <dgm:pt modelId="{1431B987-C8F4-4C2F-A7F8-A0A2E83053FE}" type="pres">
      <dgm:prSet presAssocID="{F4223DBF-57F1-41C5-B3DA-D2B1EC1C19FF}" presName="dummy" presStyleCnt="0"/>
      <dgm:spPr/>
    </dgm:pt>
    <dgm:pt modelId="{9B177BE4-D48F-481E-87D7-83A5E45F6548}" type="pres">
      <dgm:prSet presAssocID="{F4223DBF-57F1-41C5-B3DA-D2B1EC1C19FF}" presName="node" presStyleLbl="revTx" presStyleIdx="1" presStyleCnt="6">
        <dgm:presLayoutVars>
          <dgm:bulletEnabled val="1"/>
        </dgm:presLayoutVars>
      </dgm:prSet>
      <dgm:spPr/>
    </dgm:pt>
    <dgm:pt modelId="{F51E8957-0793-48EA-BB8E-B179AB87D381}" type="pres">
      <dgm:prSet presAssocID="{CB408D66-1C0F-4BED-AD3C-44868857C640}" presName="sibTrans" presStyleLbl="node1" presStyleIdx="1" presStyleCnt="6"/>
      <dgm:spPr/>
    </dgm:pt>
    <dgm:pt modelId="{0B5688E7-479F-46BE-BE83-008C4FE3BFBA}" type="pres">
      <dgm:prSet presAssocID="{ABE6E47A-6D50-4B72-8790-69D567FF80BC}" presName="dummy" presStyleCnt="0"/>
      <dgm:spPr/>
    </dgm:pt>
    <dgm:pt modelId="{97A8498D-094D-454B-8913-A372C5CE2084}" type="pres">
      <dgm:prSet presAssocID="{ABE6E47A-6D50-4B72-8790-69D567FF80BC}" presName="node" presStyleLbl="revTx" presStyleIdx="2" presStyleCnt="6">
        <dgm:presLayoutVars>
          <dgm:bulletEnabled val="1"/>
        </dgm:presLayoutVars>
      </dgm:prSet>
      <dgm:spPr/>
    </dgm:pt>
    <dgm:pt modelId="{1CE767E7-2472-4C91-ACF5-DAEB9E0E0ED7}" type="pres">
      <dgm:prSet presAssocID="{8DCC023E-8F51-4181-94B0-7EB882F306FA}" presName="sibTrans" presStyleLbl="node1" presStyleIdx="2" presStyleCnt="6"/>
      <dgm:spPr/>
    </dgm:pt>
    <dgm:pt modelId="{6200BCA3-5078-43A8-8F11-98F7631C1EBC}" type="pres">
      <dgm:prSet presAssocID="{5DCFC852-6CA6-40DA-993B-2C0C33F0E7A1}" presName="dummy" presStyleCnt="0"/>
      <dgm:spPr/>
    </dgm:pt>
    <dgm:pt modelId="{D59FA5AA-E6D7-4D05-9A68-7B574EDA2653}" type="pres">
      <dgm:prSet presAssocID="{5DCFC852-6CA6-40DA-993B-2C0C33F0E7A1}" presName="node" presStyleLbl="revTx" presStyleIdx="3" presStyleCnt="6">
        <dgm:presLayoutVars>
          <dgm:bulletEnabled val="1"/>
        </dgm:presLayoutVars>
      </dgm:prSet>
      <dgm:spPr/>
    </dgm:pt>
    <dgm:pt modelId="{32B872B5-DEB4-4376-8085-10E884667D5B}" type="pres">
      <dgm:prSet presAssocID="{C47A31B7-3217-4CF9-920F-20C166BF1F66}" presName="sibTrans" presStyleLbl="node1" presStyleIdx="3" presStyleCnt="6"/>
      <dgm:spPr/>
    </dgm:pt>
    <dgm:pt modelId="{5C0D2B50-A55C-4E55-ACBB-F17C0344799B}" type="pres">
      <dgm:prSet presAssocID="{03AFDA47-0F77-40A8-9850-90720B636ADF}" presName="dummy" presStyleCnt="0"/>
      <dgm:spPr/>
    </dgm:pt>
    <dgm:pt modelId="{B4C02116-E572-43BD-BCA3-4142D3C9D504}" type="pres">
      <dgm:prSet presAssocID="{03AFDA47-0F77-40A8-9850-90720B636ADF}" presName="node" presStyleLbl="revTx" presStyleIdx="4" presStyleCnt="6">
        <dgm:presLayoutVars>
          <dgm:bulletEnabled val="1"/>
        </dgm:presLayoutVars>
      </dgm:prSet>
      <dgm:spPr/>
    </dgm:pt>
    <dgm:pt modelId="{6A4F9502-CC0A-4E34-BDAE-C5271D87432A}" type="pres">
      <dgm:prSet presAssocID="{10800B93-A5B9-46DB-B280-80774D87F12D}" presName="sibTrans" presStyleLbl="node1" presStyleIdx="4" presStyleCnt="6"/>
      <dgm:spPr/>
    </dgm:pt>
    <dgm:pt modelId="{C54E1AB9-0C14-4FCA-A314-B5228113801C}" type="pres">
      <dgm:prSet presAssocID="{9C0E2D49-351B-41EF-990B-18289A0F8513}" presName="dummy" presStyleCnt="0"/>
      <dgm:spPr/>
    </dgm:pt>
    <dgm:pt modelId="{1B9EC31F-D495-4409-9050-CA0ADAFE809D}" type="pres">
      <dgm:prSet presAssocID="{9C0E2D49-351B-41EF-990B-18289A0F8513}" presName="node" presStyleLbl="revTx" presStyleIdx="5" presStyleCnt="6">
        <dgm:presLayoutVars>
          <dgm:bulletEnabled val="1"/>
        </dgm:presLayoutVars>
      </dgm:prSet>
      <dgm:spPr/>
    </dgm:pt>
    <dgm:pt modelId="{BD162FFE-FB8E-4F44-89FF-C179401F0EED}" type="pres">
      <dgm:prSet presAssocID="{DEEEBE5B-23E4-4568-95B6-019F0FCE76B3}" presName="sibTrans" presStyleLbl="node1" presStyleIdx="5" presStyleCnt="6"/>
      <dgm:spPr/>
    </dgm:pt>
  </dgm:ptLst>
  <dgm:cxnLst>
    <dgm:cxn modelId="{CEC41404-76C6-41C8-95BE-5BF5343FFE12}" type="presOf" srcId="{ABE6E47A-6D50-4B72-8790-69D567FF80BC}" destId="{97A8498D-094D-454B-8913-A372C5CE2084}" srcOrd="0" destOrd="0" presId="urn:microsoft.com/office/officeart/2005/8/layout/cycle1"/>
    <dgm:cxn modelId="{CB062215-B280-4F6C-998D-3A7B82FDCB90}" type="presOf" srcId="{5DCFC852-6CA6-40DA-993B-2C0C33F0E7A1}" destId="{D59FA5AA-E6D7-4D05-9A68-7B574EDA2653}" srcOrd="0" destOrd="0" presId="urn:microsoft.com/office/officeart/2005/8/layout/cycle1"/>
    <dgm:cxn modelId="{9E7F2F17-2693-446F-BD9C-462A38836C52}" srcId="{3EF130AF-65EB-4D9D-96EC-10F3C80AE1D9}" destId="{F4223DBF-57F1-41C5-B3DA-D2B1EC1C19FF}" srcOrd="1" destOrd="0" parTransId="{3732E28A-8196-4408-9103-7000FFB84708}" sibTransId="{CB408D66-1C0F-4BED-AD3C-44868857C640}"/>
    <dgm:cxn modelId="{A39BE320-6A42-4BF2-9000-532B54AF48F7}" srcId="{3EF130AF-65EB-4D9D-96EC-10F3C80AE1D9}" destId="{81E887D2-D3E2-4660-966B-60BA9942E94F}" srcOrd="0" destOrd="0" parTransId="{BA1E7B83-89C1-4B64-BD9A-81C28D56F8A9}" sibTransId="{E82E7F21-9B15-4ED4-9FD5-78B348FCC9A6}"/>
    <dgm:cxn modelId="{34C6515F-65FB-44B9-A436-0FA64D74075F}" type="presOf" srcId="{C47A31B7-3217-4CF9-920F-20C166BF1F66}" destId="{32B872B5-DEB4-4376-8085-10E884667D5B}" srcOrd="0" destOrd="0" presId="urn:microsoft.com/office/officeart/2005/8/layout/cycle1"/>
    <dgm:cxn modelId="{6BF86963-FECF-41D7-BDEE-5E47D92F2391}" srcId="{3EF130AF-65EB-4D9D-96EC-10F3C80AE1D9}" destId="{ABE6E47A-6D50-4B72-8790-69D567FF80BC}" srcOrd="2" destOrd="0" parTransId="{FD7D3336-ACEA-420F-9FE7-8D73CB3842CB}" sibTransId="{8DCC023E-8F51-4181-94B0-7EB882F306FA}"/>
    <dgm:cxn modelId="{330EC543-0BD7-4A3E-97EF-9668C51DAF0B}" type="presOf" srcId="{3EF130AF-65EB-4D9D-96EC-10F3C80AE1D9}" destId="{A92C818D-A24C-4089-ADD5-BC4BB3AB1D8F}" srcOrd="0" destOrd="0" presId="urn:microsoft.com/office/officeart/2005/8/layout/cycle1"/>
    <dgm:cxn modelId="{1D30F168-B079-4C98-BE38-1C46F957679D}" type="presOf" srcId="{F4223DBF-57F1-41C5-B3DA-D2B1EC1C19FF}" destId="{9B177BE4-D48F-481E-87D7-83A5E45F6548}" srcOrd="0" destOrd="0" presId="urn:microsoft.com/office/officeart/2005/8/layout/cycle1"/>
    <dgm:cxn modelId="{889F204D-5FCB-4263-8673-231FC4DDEAE3}" type="presOf" srcId="{DEEEBE5B-23E4-4568-95B6-019F0FCE76B3}" destId="{BD162FFE-FB8E-4F44-89FF-C179401F0EED}" srcOrd="0" destOrd="0" presId="urn:microsoft.com/office/officeart/2005/8/layout/cycle1"/>
    <dgm:cxn modelId="{67DE9176-AD1F-429F-8601-5194685184B2}" type="presOf" srcId="{81E887D2-D3E2-4660-966B-60BA9942E94F}" destId="{3F6DD825-A44B-45A1-807E-F45F4829CD55}" srcOrd="0" destOrd="0" presId="urn:microsoft.com/office/officeart/2005/8/layout/cycle1"/>
    <dgm:cxn modelId="{1D22C177-7533-4955-82F1-180AFD117B2C}" srcId="{3EF130AF-65EB-4D9D-96EC-10F3C80AE1D9}" destId="{5DCFC852-6CA6-40DA-993B-2C0C33F0E7A1}" srcOrd="3" destOrd="0" parTransId="{A9D0A4FB-0B32-44E0-A851-0F73353682BA}" sibTransId="{C47A31B7-3217-4CF9-920F-20C166BF1F66}"/>
    <dgm:cxn modelId="{67CEAE85-5C73-4539-948F-1EA574863D12}" type="presOf" srcId="{03AFDA47-0F77-40A8-9850-90720B636ADF}" destId="{B4C02116-E572-43BD-BCA3-4142D3C9D504}" srcOrd="0" destOrd="0" presId="urn:microsoft.com/office/officeart/2005/8/layout/cycle1"/>
    <dgm:cxn modelId="{5996589E-2911-4B23-8B26-3B3F564A63F1}" type="presOf" srcId="{10800B93-A5B9-46DB-B280-80774D87F12D}" destId="{6A4F9502-CC0A-4E34-BDAE-C5271D87432A}" srcOrd="0" destOrd="0" presId="urn:microsoft.com/office/officeart/2005/8/layout/cycle1"/>
    <dgm:cxn modelId="{997219B8-1B50-4474-AF6D-2C4B0F180D4E}" srcId="{3EF130AF-65EB-4D9D-96EC-10F3C80AE1D9}" destId="{9C0E2D49-351B-41EF-990B-18289A0F8513}" srcOrd="5" destOrd="0" parTransId="{C3931BFA-6C8E-4F2A-86FF-5E7EE58F0FF0}" sibTransId="{DEEEBE5B-23E4-4568-95B6-019F0FCE76B3}"/>
    <dgm:cxn modelId="{EAAF5ECC-6DCB-4A8F-91EB-0CBD13306C67}" type="presOf" srcId="{E82E7F21-9B15-4ED4-9FD5-78B348FCC9A6}" destId="{77FC35B2-52E3-4425-82CC-9BA462DA35E3}" srcOrd="0" destOrd="0" presId="urn:microsoft.com/office/officeart/2005/8/layout/cycle1"/>
    <dgm:cxn modelId="{7A1973CE-7002-4821-830B-77752C47641B}" type="presOf" srcId="{8DCC023E-8F51-4181-94B0-7EB882F306FA}" destId="{1CE767E7-2472-4C91-ACF5-DAEB9E0E0ED7}" srcOrd="0" destOrd="0" presId="urn:microsoft.com/office/officeart/2005/8/layout/cycle1"/>
    <dgm:cxn modelId="{8FE679D3-200A-4AD2-A3A9-879621ACA3C4}" srcId="{3EF130AF-65EB-4D9D-96EC-10F3C80AE1D9}" destId="{03AFDA47-0F77-40A8-9850-90720B636ADF}" srcOrd="4" destOrd="0" parTransId="{B917B36F-1B51-46A5-938B-0C7946E16A6D}" sibTransId="{10800B93-A5B9-46DB-B280-80774D87F12D}"/>
    <dgm:cxn modelId="{E5B7E4D5-ED8C-41E1-BC7A-E093B5FCA0AB}" type="presOf" srcId="{9C0E2D49-351B-41EF-990B-18289A0F8513}" destId="{1B9EC31F-D495-4409-9050-CA0ADAFE809D}" srcOrd="0" destOrd="0" presId="urn:microsoft.com/office/officeart/2005/8/layout/cycle1"/>
    <dgm:cxn modelId="{365AA9EA-9147-44E7-A488-1FA8E368E0E0}" type="presOf" srcId="{CB408D66-1C0F-4BED-AD3C-44868857C640}" destId="{F51E8957-0793-48EA-BB8E-B179AB87D381}" srcOrd="0" destOrd="0" presId="urn:microsoft.com/office/officeart/2005/8/layout/cycle1"/>
    <dgm:cxn modelId="{9923D8A6-E8DA-44FB-B8F7-FDF94C5EEABF}" type="presParOf" srcId="{A92C818D-A24C-4089-ADD5-BC4BB3AB1D8F}" destId="{DF237C36-11CE-4FE7-845C-CE60F101117F}" srcOrd="0" destOrd="0" presId="urn:microsoft.com/office/officeart/2005/8/layout/cycle1"/>
    <dgm:cxn modelId="{CC5451D6-2307-48DA-B1F4-36DE9378DD7E}" type="presParOf" srcId="{A92C818D-A24C-4089-ADD5-BC4BB3AB1D8F}" destId="{3F6DD825-A44B-45A1-807E-F45F4829CD55}" srcOrd="1" destOrd="0" presId="urn:microsoft.com/office/officeart/2005/8/layout/cycle1"/>
    <dgm:cxn modelId="{42FF36CD-5BFA-44F8-A4E3-1D5206DFE023}" type="presParOf" srcId="{A92C818D-A24C-4089-ADD5-BC4BB3AB1D8F}" destId="{77FC35B2-52E3-4425-82CC-9BA462DA35E3}" srcOrd="2" destOrd="0" presId="urn:microsoft.com/office/officeart/2005/8/layout/cycle1"/>
    <dgm:cxn modelId="{8DDEE81B-7D68-45B3-944F-0242E13512AD}" type="presParOf" srcId="{A92C818D-A24C-4089-ADD5-BC4BB3AB1D8F}" destId="{1431B987-C8F4-4C2F-A7F8-A0A2E83053FE}" srcOrd="3" destOrd="0" presId="urn:microsoft.com/office/officeart/2005/8/layout/cycle1"/>
    <dgm:cxn modelId="{32A012D9-9B23-4631-BF84-F51E7A02CBB9}" type="presParOf" srcId="{A92C818D-A24C-4089-ADD5-BC4BB3AB1D8F}" destId="{9B177BE4-D48F-481E-87D7-83A5E45F6548}" srcOrd="4" destOrd="0" presId="urn:microsoft.com/office/officeart/2005/8/layout/cycle1"/>
    <dgm:cxn modelId="{5B636BCB-7F09-427C-9083-A7E3FD394A8A}" type="presParOf" srcId="{A92C818D-A24C-4089-ADD5-BC4BB3AB1D8F}" destId="{F51E8957-0793-48EA-BB8E-B179AB87D381}" srcOrd="5" destOrd="0" presId="urn:microsoft.com/office/officeart/2005/8/layout/cycle1"/>
    <dgm:cxn modelId="{DEE23967-ABC8-4991-B5D0-3A7AA2D5EA50}" type="presParOf" srcId="{A92C818D-A24C-4089-ADD5-BC4BB3AB1D8F}" destId="{0B5688E7-479F-46BE-BE83-008C4FE3BFBA}" srcOrd="6" destOrd="0" presId="urn:microsoft.com/office/officeart/2005/8/layout/cycle1"/>
    <dgm:cxn modelId="{804F5264-0A97-469F-90EF-5BA0AA77CDB7}" type="presParOf" srcId="{A92C818D-A24C-4089-ADD5-BC4BB3AB1D8F}" destId="{97A8498D-094D-454B-8913-A372C5CE2084}" srcOrd="7" destOrd="0" presId="urn:microsoft.com/office/officeart/2005/8/layout/cycle1"/>
    <dgm:cxn modelId="{0F5A9F83-43D2-4399-A7F6-C380D6FEC52C}" type="presParOf" srcId="{A92C818D-A24C-4089-ADD5-BC4BB3AB1D8F}" destId="{1CE767E7-2472-4C91-ACF5-DAEB9E0E0ED7}" srcOrd="8" destOrd="0" presId="urn:microsoft.com/office/officeart/2005/8/layout/cycle1"/>
    <dgm:cxn modelId="{F1ADDA0E-CBEA-4ECC-939A-BEA165194E9E}" type="presParOf" srcId="{A92C818D-A24C-4089-ADD5-BC4BB3AB1D8F}" destId="{6200BCA3-5078-43A8-8F11-98F7631C1EBC}" srcOrd="9" destOrd="0" presId="urn:microsoft.com/office/officeart/2005/8/layout/cycle1"/>
    <dgm:cxn modelId="{20C6A028-B4CB-48D6-A8A1-B27F65A376E3}" type="presParOf" srcId="{A92C818D-A24C-4089-ADD5-BC4BB3AB1D8F}" destId="{D59FA5AA-E6D7-4D05-9A68-7B574EDA2653}" srcOrd="10" destOrd="0" presId="urn:microsoft.com/office/officeart/2005/8/layout/cycle1"/>
    <dgm:cxn modelId="{98821B16-9C6A-49F5-BFF6-515FBD850DE9}" type="presParOf" srcId="{A92C818D-A24C-4089-ADD5-BC4BB3AB1D8F}" destId="{32B872B5-DEB4-4376-8085-10E884667D5B}" srcOrd="11" destOrd="0" presId="urn:microsoft.com/office/officeart/2005/8/layout/cycle1"/>
    <dgm:cxn modelId="{49B235E2-4790-4A0A-8295-582C022A740A}" type="presParOf" srcId="{A92C818D-A24C-4089-ADD5-BC4BB3AB1D8F}" destId="{5C0D2B50-A55C-4E55-ACBB-F17C0344799B}" srcOrd="12" destOrd="0" presId="urn:microsoft.com/office/officeart/2005/8/layout/cycle1"/>
    <dgm:cxn modelId="{926CCF94-2FD7-4FC7-AEE5-22CB2BB16F60}" type="presParOf" srcId="{A92C818D-A24C-4089-ADD5-BC4BB3AB1D8F}" destId="{B4C02116-E572-43BD-BCA3-4142D3C9D504}" srcOrd="13" destOrd="0" presId="urn:microsoft.com/office/officeart/2005/8/layout/cycle1"/>
    <dgm:cxn modelId="{F612AF6B-0B89-4732-8C6A-9B14A42F66E0}" type="presParOf" srcId="{A92C818D-A24C-4089-ADD5-BC4BB3AB1D8F}" destId="{6A4F9502-CC0A-4E34-BDAE-C5271D87432A}" srcOrd="14" destOrd="0" presId="urn:microsoft.com/office/officeart/2005/8/layout/cycle1"/>
    <dgm:cxn modelId="{CD6D1E1E-2FA8-4A4D-87B6-72A238602A31}" type="presParOf" srcId="{A92C818D-A24C-4089-ADD5-BC4BB3AB1D8F}" destId="{C54E1AB9-0C14-4FCA-A314-B5228113801C}" srcOrd="15" destOrd="0" presId="urn:microsoft.com/office/officeart/2005/8/layout/cycle1"/>
    <dgm:cxn modelId="{BEF24585-D6A5-4A3A-9AFF-91E66409D506}" type="presParOf" srcId="{A92C818D-A24C-4089-ADD5-BC4BB3AB1D8F}" destId="{1B9EC31F-D495-4409-9050-CA0ADAFE809D}" srcOrd="16" destOrd="0" presId="urn:microsoft.com/office/officeart/2005/8/layout/cycle1"/>
    <dgm:cxn modelId="{993DFABC-7EBE-486B-A23A-62539376417B}" type="presParOf" srcId="{A92C818D-A24C-4089-ADD5-BC4BB3AB1D8F}" destId="{BD162FFE-FB8E-4F44-89FF-C179401F0EE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F130AF-65EB-4D9D-96EC-10F3C80AE1D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887D2-D3E2-4660-966B-60BA9942E94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T2(x)</a:t>
          </a:r>
        </a:p>
      </dgm:t>
    </dgm:pt>
    <dgm:pt modelId="{BA1E7B83-89C1-4B64-BD9A-81C28D56F8A9}" type="parTrans" cxnId="{A39BE320-6A42-4BF2-9000-532B54AF48F7}">
      <dgm:prSet/>
      <dgm:spPr/>
      <dgm:t>
        <a:bodyPr/>
        <a:lstStyle/>
        <a:p>
          <a:endParaRPr lang="en-US"/>
        </a:p>
      </dgm:t>
    </dgm:pt>
    <dgm:pt modelId="{E82E7F21-9B15-4ED4-9FD5-78B348FCC9A6}" type="sibTrans" cxnId="{A39BE320-6A42-4BF2-9000-532B54AF48F7}">
      <dgm:prSet/>
      <dgm:spPr/>
      <dgm:t>
        <a:bodyPr/>
        <a:lstStyle/>
        <a:p>
          <a:endParaRPr lang="en-US"/>
        </a:p>
      </dgm:t>
    </dgm:pt>
    <dgm:pt modelId="{F4223DBF-57F1-41C5-B3DA-D2B1EC1C19F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T2(y)</a:t>
          </a:r>
        </a:p>
      </dgm:t>
    </dgm:pt>
    <dgm:pt modelId="{3732E28A-8196-4408-9103-7000FFB84708}" type="parTrans" cxnId="{9E7F2F17-2693-446F-BD9C-462A38836C52}">
      <dgm:prSet/>
      <dgm:spPr/>
      <dgm:t>
        <a:bodyPr/>
        <a:lstStyle/>
        <a:p>
          <a:endParaRPr lang="en-US"/>
        </a:p>
      </dgm:t>
    </dgm:pt>
    <dgm:pt modelId="{CB408D66-1C0F-4BED-AD3C-44868857C640}" type="sibTrans" cxnId="{9E7F2F17-2693-446F-BD9C-462A38836C52}">
      <dgm:prSet/>
      <dgm:spPr/>
      <dgm:t>
        <a:bodyPr/>
        <a:lstStyle/>
        <a:p>
          <a:endParaRPr lang="en-US"/>
        </a:p>
      </dgm:t>
    </dgm:pt>
    <dgm:pt modelId="{ABE6E47A-6D50-4B72-8790-69D567FF80BC}">
      <dgm:prSet phldrT="[Text]"/>
      <dgm:spPr/>
      <dgm:t>
        <a:bodyPr/>
        <a:lstStyle/>
        <a:p>
          <a:r>
            <a:rPr lang="en-US" dirty="0"/>
            <a:t>T3(Y)</a:t>
          </a:r>
        </a:p>
      </dgm:t>
    </dgm:pt>
    <dgm:pt modelId="{FD7D3336-ACEA-420F-9FE7-8D73CB3842CB}" type="parTrans" cxnId="{6BF86963-FECF-41D7-BDEE-5E47D92F2391}">
      <dgm:prSet/>
      <dgm:spPr/>
      <dgm:t>
        <a:bodyPr/>
        <a:lstStyle/>
        <a:p>
          <a:endParaRPr lang="en-US"/>
        </a:p>
      </dgm:t>
    </dgm:pt>
    <dgm:pt modelId="{8DCC023E-8F51-4181-94B0-7EB882F306FA}" type="sibTrans" cxnId="{6BF86963-FECF-41D7-BDEE-5E47D92F2391}">
      <dgm:prSet/>
      <dgm:spPr/>
      <dgm:t>
        <a:bodyPr/>
        <a:lstStyle/>
        <a:p>
          <a:endParaRPr lang="en-US"/>
        </a:p>
      </dgm:t>
    </dgm:pt>
    <dgm:pt modelId="{5DCFC852-6CA6-40DA-993B-2C0C33F0E7A1}">
      <dgm:prSet phldrT="[Text]"/>
      <dgm:spPr/>
      <dgm:t>
        <a:bodyPr/>
        <a:lstStyle/>
        <a:p>
          <a:r>
            <a:rPr lang="en-US" dirty="0"/>
            <a:t>T3(z)</a:t>
          </a:r>
        </a:p>
      </dgm:t>
    </dgm:pt>
    <dgm:pt modelId="{A9D0A4FB-0B32-44E0-A851-0F73353682BA}" type="parTrans" cxnId="{1D22C177-7533-4955-82F1-180AFD117B2C}">
      <dgm:prSet/>
      <dgm:spPr/>
      <dgm:t>
        <a:bodyPr/>
        <a:lstStyle/>
        <a:p>
          <a:endParaRPr lang="en-US"/>
        </a:p>
      </dgm:t>
    </dgm:pt>
    <dgm:pt modelId="{C47A31B7-3217-4CF9-920F-20C166BF1F66}" type="sibTrans" cxnId="{1D22C177-7533-4955-82F1-180AFD117B2C}">
      <dgm:prSet/>
      <dgm:spPr/>
      <dgm:t>
        <a:bodyPr/>
        <a:lstStyle/>
        <a:p>
          <a:endParaRPr lang="en-US"/>
        </a:p>
      </dgm:t>
    </dgm:pt>
    <dgm:pt modelId="{9C0E2D49-351B-41EF-990B-18289A0F851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T1(x)</a:t>
          </a:r>
        </a:p>
      </dgm:t>
    </dgm:pt>
    <dgm:pt modelId="{C3931BFA-6C8E-4F2A-86FF-5E7EE58F0FF0}" type="parTrans" cxnId="{997219B8-1B50-4474-AF6D-2C4B0F180D4E}">
      <dgm:prSet/>
      <dgm:spPr/>
      <dgm:t>
        <a:bodyPr/>
        <a:lstStyle/>
        <a:p>
          <a:endParaRPr lang="en-US"/>
        </a:p>
      </dgm:t>
    </dgm:pt>
    <dgm:pt modelId="{DEEEBE5B-23E4-4568-95B6-019F0FCE76B3}" type="sibTrans" cxnId="{997219B8-1B50-4474-AF6D-2C4B0F180D4E}">
      <dgm:prSet/>
      <dgm:spPr/>
      <dgm:t>
        <a:bodyPr/>
        <a:lstStyle/>
        <a:p>
          <a:endParaRPr lang="en-US"/>
        </a:p>
      </dgm:t>
    </dgm:pt>
    <dgm:pt modelId="{03AFDA47-0F77-40A8-9850-90720B636AD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T1(z)</a:t>
          </a:r>
        </a:p>
      </dgm:t>
    </dgm:pt>
    <dgm:pt modelId="{B917B36F-1B51-46A5-938B-0C7946E16A6D}" type="parTrans" cxnId="{8FE679D3-200A-4AD2-A3A9-879621ACA3C4}">
      <dgm:prSet/>
      <dgm:spPr/>
      <dgm:t>
        <a:bodyPr/>
        <a:lstStyle/>
        <a:p>
          <a:endParaRPr lang="en-US"/>
        </a:p>
      </dgm:t>
    </dgm:pt>
    <dgm:pt modelId="{10800B93-A5B9-46DB-B280-80774D87F12D}" type="sibTrans" cxnId="{8FE679D3-200A-4AD2-A3A9-879621ACA3C4}">
      <dgm:prSet/>
      <dgm:spPr/>
      <dgm:t>
        <a:bodyPr/>
        <a:lstStyle/>
        <a:p>
          <a:endParaRPr lang="en-US"/>
        </a:p>
      </dgm:t>
    </dgm:pt>
    <dgm:pt modelId="{A92C818D-A24C-4089-ADD5-BC4BB3AB1D8F}" type="pres">
      <dgm:prSet presAssocID="{3EF130AF-65EB-4D9D-96EC-10F3C80AE1D9}" presName="cycle" presStyleCnt="0">
        <dgm:presLayoutVars>
          <dgm:dir/>
          <dgm:resizeHandles val="exact"/>
        </dgm:presLayoutVars>
      </dgm:prSet>
      <dgm:spPr/>
    </dgm:pt>
    <dgm:pt modelId="{DF237C36-11CE-4FE7-845C-CE60F101117F}" type="pres">
      <dgm:prSet presAssocID="{81E887D2-D3E2-4660-966B-60BA9942E94F}" presName="dummy" presStyleCnt="0"/>
      <dgm:spPr/>
    </dgm:pt>
    <dgm:pt modelId="{3F6DD825-A44B-45A1-807E-F45F4829CD55}" type="pres">
      <dgm:prSet presAssocID="{81E887D2-D3E2-4660-966B-60BA9942E94F}" presName="node" presStyleLbl="revTx" presStyleIdx="0" presStyleCnt="6">
        <dgm:presLayoutVars>
          <dgm:bulletEnabled val="1"/>
        </dgm:presLayoutVars>
      </dgm:prSet>
      <dgm:spPr/>
    </dgm:pt>
    <dgm:pt modelId="{77FC35B2-52E3-4425-82CC-9BA462DA35E3}" type="pres">
      <dgm:prSet presAssocID="{E82E7F21-9B15-4ED4-9FD5-78B348FCC9A6}" presName="sibTrans" presStyleLbl="node1" presStyleIdx="0" presStyleCnt="6"/>
      <dgm:spPr/>
    </dgm:pt>
    <dgm:pt modelId="{1431B987-C8F4-4C2F-A7F8-A0A2E83053FE}" type="pres">
      <dgm:prSet presAssocID="{F4223DBF-57F1-41C5-B3DA-D2B1EC1C19FF}" presName="dummy" presStyleCnt="0"/>
      <dgm:spPr/>
    </dgm:pt>
    <dgm:pt modelId="{9B177BE4-D48F-481E-87D7-83A5E45F6548}" type="pres">
      <dgm:prSet presAssocID="{F4223DBF-57F1-41C5-B3DA-D2B1EC1C19FF}" presName="node" presStyleLbl="revTx" presStyleIdx="1" presStyleCnt="6">
        <dgm:presLayoutVars>
          <dgm:bulletEnabled val="1"/>
        </dgm:presLayoutVars>
      </dgm:prSet>
      <dgm:spPr/>
    </dgm:pt>
    <dgm:pt modelId="{F51E8957-0793-48EA-BB8E-B179AB87D381}" type="pres">
      <dgm:prSet presAssocID="{CB408D66-1C0F-4BED-AD3C-44868857C640}" presName="sibTrans" presStyleLbl="node1" presStyleIdx="1" presStyleCnt="6"/>
      <dgm:spPr/>
    </dgm:pt>
    <dgm:pt modelId="{0B5688E7-479F-46BE-BE83-008C4FE3BFBA}" type="pres">
      <dgm:prSet presAssocID="{ABE6E47A-6D50-4B72-8790-69D567FF80BC}" presName="dummy" presStyleCnt="0"/>
      <dgm:spPr/>
    </dgm:pt>
    <dgm:pt modelId="{97A8498D-094D-454B-8913-A372C5CE2084}" type="pres">
      <dgm:prSet presAssocID="{ABE6E47A-6D50-4B72-8790-69D567FF80BC}" presName="node" presStyleLbl="revTx" presStyleIdx="2" presStyleCnt="6">
        <dgm:presLayoutVars>
          <dgm:bulletEnabled val="1"/>
        </dgm:presLayoutVars>
      </dgm:prSet>
      <dgm:spPr/>
    </dgm:pt>
    <dgm:pt modelId="{1CE767E7-2472-4C91-ACF5-DAEB9E0E0ED7}" type="pres">
      <dgm:prSet presAssocID="{8DCC023E-8F51-4181-94B0-7EB882F306FA}" presName="sibTrans" presStyleLbl="node1" presStyleIdx="2" presStyleCnt="6"/>
      <dgm:spPr/>
    </dgm:pt>
    <dgm:pt modelId="{6200BCA3-5078-43A8-8F11-98F7631C1EBC}" type="pres">
      <dgm:prSet presAssocID="{5DCFC852-6CA6-40DA-993B-2C0C33F0E7A1}" presName="dummy" presStyleCnt="0"/>
      <dgm:spPr/>
    </dgm:pt>
    <dgm:pt modelId="{D59FA5AA-E6D7-4D05-9A68-7B574EDA2653}" type="pres">
      <dgm:prSet presAssocID="{5DCFC852-6CA6-40DA-993B-2C0C33F0E7A1}" presName="node" presStyleLbl="revTx" presStyleIdx="3" presStyleCnt="6">
        <dgm:presLayoutVars>
          <dgm:bulletEnabled val="1"/>
        </dgm:presLayoutVars>
      </dgm:prSet>
      <dgm:spPr/>
    </dgm:pt>
    <dgm:pt modelId="{32B872B5-DEB4-4376-8085-10E884667D5B}" type="pres">
      <dgm:prSet presAssocID="{C47A31B7-3217-4CF9-920F-20C166BF1F66}" presName="sibTrans" presStyleLbl="node1" presStyleIdx="3" presStyleCnt="6"/>
      <dgm:spPr/>
    </dgm:pt>
    <dgm:pt modelId="{5C0D2B50-A55C-4E55-ACBB-F17C0344799B}" type="pres">
      <dgm:prSet presAssocID="{03AFDA47-0F77-40A8-9850-90720B636ADF}" presName="dummy" presStyleCnt="0"/>
      <dgm:spPr/>
    </dgm:pt>
    <dgm:pt modelId="{B4C02116-E572-43BD-BCA3-4142D3C9D504}" type="pres">
      <dgm:prSet presAssocID="{03AFDA47-0F77-40A8-9850-90720B636ADF}" presName="node" presStyleLbl="revTx" presStyleIdx="4" presStyleCnt="6">
        <dgm:presLayoutVars>
          <dgm:bulletEnabled val="1"/>
        </dgm:presLayoutVars>
      </dgm:prSet>
      <dgm:spPr/>
    </dgm:pt>
    <dgm:pt modelId="{6A4F9502-CC0A-4E34-BDAE-C5271D87432A}" type="pres">
      <dgm:prSet presAssocID="{10800B93-A5B9-46DB-B280-80774D87F12D}" presName="sibTrans" presStyleLbl="node1" presStyleIdx="4" presStyleCnt="6"/>
      <dgm:spPr/>
    </dgm:pt>
    <dgm:pt modelId="{C54E1AB9-0C14-4FCA-A314-B5228113801C}" type="pres">
      <dgm:prSet presAssocID="{9C0E2D49-351B-41EF-990B-18289A0F8513}" presName="dummy" presStyleCnt="0"/>
      <dgm:spPr/>
    </dgm:pt>
    <dgm:pt modelId="{1B9EC31F-D495-4409-9050-CA0ADAFE809D}" type="pres">
      <dgm:prSet presAssocID="{9C0E2D49-351B-41EF-990B-18289A0F8513}" presName="node" presStyleLbl="revTx" presStyleIdx="5" presStyleCnt="6">
        <dgm:presLayoutVars>
          <dgm:bulletEnabled val="1"/>
        </dgm:presLayoutVars>
      </dgm:prSet>
      <dgm:spPr/>
    </dgm:pt>
    <dgm:pt modelId="{BD162FFE-FB8E-4F44-89FF-C179401F0EED}" type="pres">
      <dgm:prSet presAssocID="{DEEEBE5B-23E4-4568-95B6-019F0FCE76B3}" presName="sibTrans" presStyleLbl="node1" presStyleIdx="5" presStyleCnt="6"/>
      <dgm:spPr/>
    </dgm:pt>
  </dgm:ptLst>
  <dgm:cxnLst>
    <dgm:cxn modelId="{CEC41404-76C6-41C8-95BE-5BF5343FFE12}" type="presOf" srcId="{ABE6E47A-6D50-4B72-8790-69D567FF80BC}" destId="{97A8498D-094D-454B-8913-A372C5CE2084}" srcOrd="0" destOrd="0" presId="urn:microsoft.com/office/officeart/2005/8/layout/cycle1"/>
    <dgm:cxn modelId="{CB062215-B280-4F6C-998D-3A7B82FDCB90}" type="presOf" srcId="{5DCFC852-6CA6-40DA-993B-2C0C33F0E7A1}" destId="{D59FA5AA-E6D7-4D05-9A68-7B574EDA2653}" srcOrd="0" destOrd="0" presId="urn:microsoft.com/office/officeart/2005/8/layout/cycle1"/>
    <dgm:cxn modelId="{9E7F2F17-2693-446F-BD9C-462A38836C52}" srcId="{3EF130AF-65EB-4D9D-96EC-10F3C80AE1D9}" destId="{F4223DBF-57F1-41C5-B3DA-D2B1EC1C19FF}" srcOrd="1" destOrd="0" parTransId="{3732E28A-8196-4408-9103-7000FFB84708}" sibTransId="{CB408D66-1C0F-4BED-AD3C-44868857C640}"/>
    <dgm:cxn modelId="{A39BE320-6A42-4BF2-9000-532B54AF48F7}" srcId="{3EF130AF-65EB-4D9D-96EC-10F3C80AE1D9}" destId="{81E887D2-D3E2-4660-966B-60BA9942E94F}" srcOrd="0" destOrd="0" parTransId="{BA1E7B83-89C1-4B64-BD9A-81C28D56F8A9}" sibTransId="{E82E7F21-9B15-4ED4-9FD5-78B348FCC9A6}"/>
    <dgm:cxn modelId="{34C6515F-65FB-44B9-A436-0FA64D74075F}" type="presOf" srcId="{C47A31B7-3217-4CF9-920F-20C166BF1F66}" destId="{32B872B5-DEB4-4376-8085-10E884667D5B}" srcOrd="0" destOrd="0" presId="urn:microsoft.com/office/officeart/2005/8/layout/cycle1"/>
    <dgm:cxn modelId="{6BF86963-FECF-41D7-BDEE-5E47D92F2391}" srcId="{3EF130AF-65EB-4D9D-96EC-10F3C80AE1D9}" destId="{ABE6E47A-6D50-4B72-8790-69D567FF80BC}" srcOrd="2" destOrd="0" parTransId="{FD7D3336-ACEA-420F-9FE7-8D73CB3842CB}" sibTransId="{8DCC023E-8F51-4181-94B0-7EB882F306FA}"/>
    <dgm:cxn modelId="{330EC543-0BD7-4A3E-97EF-9668C51DAF0B}" type="presOf" srcId="{3EF130AF-65EB-4D9D-96EC-10F3C80AE1D9}" destId="{A92C818D-A24C-4089-ADD5-BC4BB3AB1D8F}" srcOrd="0" destOrd="0" presId="urn:microsoft.com/office/officeart/2005/8/layout/cycle1"/>
    <dgm:cxn modelId="{1D30F168-B079-4C98-BE38-1C46F957679D}" type="presOf" srcId="{F4223DBF-57F1-41C5-B3DA-D2B1EC1C19FF}" destId="{9B177BE4-D48F-481E-87D7-83A5E45F6548}" srcOrd="0" destOrd="0" presId="urn:microsoft.com/office/officeart/2005/8/layout/cycle1"/>
    <dgm:cxn modelId="{889F204D-5FCB-4263-8673-231FC4DDEAE3}" type="presOf" srcId="{DEEEBE5B-23E4-4568-95B6-019F0FCE76B3}" destId="{BD162FFE-FB8E-4F44-89FF-C179401F0EED}" srcOrd="0" destOrd="0" presId="urn:microsoft.com/office/officeart/2005/8/layout/cycle1"/>
    <dgm:cxn modelId="{67DE9176-AD1F-429F-8601-5194685184B2}" type="presOf" srcId="{81E887D2-D3E2-4660-966B-60BA9942E94F}" destId="{3F6DD825-A44B-45A1-807E-F45F4829CD55}" srcOrd="0" destOrd="0" presId="urn:microsoft.com/office/officeart/2005/8/layout/cycle1"/>
    <dgm:cxn modelId="{1D22C177-7533-4955-82F1-180AFD117B2C}" srcId="{3EF130AF-65EB-4D9D-96EC-10F3C80AE1D9}" destId="{5DCFC852-6CA6-40DA-993B-2C0C33F0E7A1}" srcOrd="3" destOrd="0" parTransId="{A9D0A4FB-0B32-44E0-A851-0F73353682BA}" sibTransId="{C47A31B7-3217-4CF9-920F-20C166BF1F66}"/>
    <dgm:cxn modelId="{67CEAE85-5C73-4539-948F-1EA574863D12}" type="presOf" srcId="{03AFDA47-0F77-40A8-9850-90720B636ADF}" destId="{B4C02116-E572-43BD-BCA3-4142D3C9D504}" srcOrd="0" destOrd="0" presId="urn:microsoft.com/office/officeart/2005/8/layout/cycle1"/>
    <dgm:cxn modelId="{5996589E-2911-4B23-8B26-3B3F564A63F1}" type="presOf" srcId="{10800B93-A5B9-46DB-B280-80774D87F12D}" destId="{6A4F9502-CC0A-4E34-BDAE-C5271D87432A}" srcOrd="0" destOrd="0" presId="urn:microsoft.com/office/officeart/2005/8/layout/cycle1"/>
    <dgm:cxn modelId="{997219B8-1B50-4474-AF6D-2C4B0F180D4E}" srcId="{3EF130AF-65EB-4D9D-96EC-10F3C80AE1D9}" destId="{9C0E2D49-351B-41EF-990B-18289A0F8513}" srcOrd="5" destOrd="0" parTransId="{C3931BFA-6C8E-4F2A-86FF-5E7EE58F0FF0}" sibTransId="{DEEEBE5B-23E4-4568-95B6-019F0FCE76B3}"/>
    <dgm:cxn modelId="{EAAF5ECC-6DCB-4A8F-91EB-0CBD13306C67}" type="presOf" srcId="{E82E7F21-9B15-4ED4-9FD5-78B348FCC9A6}" destId="{77FC35B2-52E3-4425-82CC-9BA462DA35E3}" srcOrd="0" destOrd="0" presId="urn:microsoft.com/office/officeart/2005/8/layout/cycle1"/>
    <dgm:cxn modelId="{7A1973CE-7002-4821-830B-77752C47641B}" type="presOf" srcId="{8DCC023E-8F51-4181-94B0-7EB882F306FA}" destId="{1CE767E7-2472-4C91-ACF5-DAEB9E0E0ED7}" srcOrd="0" destOrd="0" presId="urn:microsoft.com/office/officeart/2005/8/layout/cycle1"/>
    <dgm:cxn modelId="{8FE679D3-200A-4AD2-A3A9-879621ACA3C4}" srcId="{3EF130AF-65EB-4D9D-96EC-10F3C80AE1D9}" destId="{03AFDA47-0F77-40A8-9850-90720B636ADF}" srcOrd="4" destOrd="0" parTransId="{B917B36F-1B51-46A5-938B-0C7946E16A6D}" sibTransId="{10800B93-A5B9-46DB-B280-80774D87F12D}"/>
    <dgm:cxn modelId="{E5B7E4D5-ED8C-41E1-BC7A-E093B5FCA0AB}" type="presOf" srcId="{9C0E2D49-351B-41EF-990B-18289A0F8513}" destId="{1B9EC31F-D495-4409-9050-CA0ADAFE809D}" srcOrd="0" destOrd="0" presId="urn:microsoft.com/office/officeart/2005/8/layout/cycle1"/>
    <dgm:cxn modelId="{365AA9EA-9147-44E7-A488-1FA8E368E0E0}" type="presOf" srcId="{CB408D66-1C0F-4BED-AD3C-44868857C640}" destId="{F51E8957-0793-48EA-BB8E-B179AB87D381}" srcOrd="0" destOrd="0" presId="urn:microsoft.com/office/officeart/2005/8/layout/cycle1"/>
    <dgm:cxn modelId="{9923D8A6-E8DA-44FB-B8F7-FDF94C5EEABF}" type="presParOf" srcId="{A92C818D-A24C-4089-ADD5-BC4BB3AB1D8F}" destId="{DF237C36-11CE-4FE7-845C-CE60F101117F}" srcOrd="0" destOrd="0" presId="urn:microsoft.com/office/officeart/2005/8/layout/cycle1"/>
    <dgm:cxn modelId="{CC5451D6-2307-48DA-B1F4-36DE9378DD7E}" type="presParOf" srcId="{A92C818D-A24C-4089-ADD5-BC4BB3AB1D8F}" destId="{3F6DD825-A44B-45A1-807E-F45F4829CD55}" srcOrd="1" destOrd="0" presId="urn:microsoft.com/office/officeart/2005/8/layout/cycle1"/>
    <dgm:cxn modelId="{42FF36CD-5BFA-44F8-A4E3-1D5206DFE023}" type="presParOf" srcId="{A92C818D-A24C-4089-ADD5-BC4BB3AB1D8F}" destId="{77FC35B2-52E3-4425-82CC-9BA462DA35E3}" srcOrd="2" destOrd="0" presId="urn:microsoft.com/office/officeart/2005/8/layout/cycle1"/>
    <dgm:cxn modelId="{8DDEE81B-7D68-45B3-944F-0242E13512AD}" type="presParOf" srcId="{A92C818D-A24C-4089-ADD5-BC4BB3AB1D8F}" destId="{1431B987-C8F4-4C2F-A7F8-A0A2E83053FE}" srcOrd="3" destOrd="0" presId="urn:microsoft.com/office/officeart/2005/8/layout/cycle1"/>
    <dgm:cxn modelId="{32A012D9-9B23-4631-BF84-F51E7A02CBB9}" type="presParOf" srcId="{A92C818D-A24C-4089-ADD5-BC4BB3AB1D8F}" destId="{9B177BE4-D48F-481E-87D7-83A5E45F6548}" srcOrd="4" destOrd="0" presId="urn:microsoft.com/office/officeart/2005/8/layout/cycle1"/>
    <dgm:cxn modelId="{5B636BCB-7F09-427C-9083-A7E3FD394A8A}" type="presParOf" srcId="{A92C818D-A24C-4089-ADD5-BC4BB3AB1D8F}" destId="{F51E8957-0793-48EA-BB8E-B179AB87D381}" srcOrd="5" destOrd="0" presId="urn:microsoft.com/office/officeart/2005/8/layout/cycle1"/>
    <dgm:cxn modelId="{DEE23967-ABC8-4991-B5D0-3A7AA2D5EA50}" type="presParOf" srcId="{A92C818D-A24C-4089-ADD5-BC4BB3AB1D8F}" destId="{0B5688E7-479F-46BE-BE83-008C4FE3BFBA}" srcOrd="6" destOrd="0" presId="urn:microsoft.com/office/officeart/2005/8/layout/cycle1"/>
    <dgm:cxn modelId="{804F5264-0A97-469F-90EF-5BA0AA77CDB7}" type="presParOf" srcId="{A92C818D-A24C-4089-ADD5-BC4BB3AB1D8F}" destId="{97A8498D-094D-454B-8913-A372C5CE2084}" srcOrd="7" destOrd="0" presId="urn:microsoft.com/office/officeart/2005/8/layout/cycle1"/>
    <dgm:cxn modelId="{0F5A9F83-43D2-4399-A7F6-C380D6FEC52C}" type="presParOf" srcId="{A92C818D-A24C-4089-ADD5-BC4BB3AB1D8F}" destId="{1CE767E7-2472-4C91-ACF5-DAEB9E0E0ED7}" srcOrd="8" destOrd="0" presId="urn:microsoft.com/office/officeart/2005/8/layout/cycle1"/>
    <dgm:cxn modelId="{F1ADDA0E-CBEA-4ECC-939A-BEA165194E9E}" type="presParOf" srcId="{A92C818D-A24C-4089-ADD5-BC4BB3AB1D8F}" destId="{6200BCA3-5078-43A8-8F11-98F7631C1EBC}" srcOrd="9" destOrd="0" presId="urn:microsoft.com/office/officeart/2005/8/layout/cycle1"/>
    <dgm:cxn modelId="{20C6A028-B4CB-48D6-A8A1-B27F65A376E3}" type="presParOf" srcId="{A92C818D-A24C-4089-ADD5-BC4BB3AB1D8F}" destId="{D59FA5AA-E6D7-4D05-9A68-7B574EDA2653}" srcOrd="10" destOrd="0" presId="urn:microsoft.com/office/officeart/2005/8/layout/cycle1"/>
    <dgm:cxn modelId="{98821B16-9C6A-49F5-BFF6-515FBD850DE9}" type="presParOf" srcId="{A92C818D-A24C-4089-ADD5-BC4BB3AB1D8F}" destId="{32B872B5-DEB4-4376-8085-10E884667D5B}" srcOrd="11" destOrd="0" presId="urn:microsoft.com/office/officeart/2005/8/layout/cycle1"/>
    <dgm:cxn modelId="{49B235E2-4790-4A0A-8295-582C022A740A}" type="presParOf" srcId="{A92C818D-A24C-4089-ADD5-BC4BB3AB1D8F}" destId="{5C0D2B50-A55C-4E55-ACBB-F17C0344799B}" srcOrd="12" destOrd="0" presId="urn:microsoft.com/office/officeart/2005/8/layout/cycle1"/>
    <dgm:cxn modelId="{926CCF94-2FD7-4FC7-AEE5-22CB2BB16F60}" type="presParOf" srcId="{A92C818D-A24C-4089-ADD5-BC4BB3AB1D8F}" destId="{B4C02116-E572-43BD-BCA3-4142D3C9D504}" srcOrd="13" destOrd="0" presId="urn:microsoft.com/office/officeart/2005/8/layout/cycle1"/>
    <dgm:cxn modelId="{F612AF6B-0B89-4732-8C6A-9B14A42F66E0}" type="presParOf" srcId="{A92C818D-A24C-4089-ADD5-BC4BB3AB1D8F}" destId="{6A4F9502-CC0A-4E34-BDAE-C5271D87432A}" srcOrd="14" destOrd="0" presId="urn:microsoft.com/office/officeart/2005/8/layout/cycle1"/>
    <dgm:cxn modelId="{CD6D1E1E-2FA8-4A4D-87B6-72A238602A31}" type="presParOf" srcId="{A92C818D-A24C-4089-ADD5-BC4BB3AB1D8F}" destId="{C54E1AB9-0C14-4FCA-A314-B5228113801C}" srcOrd="15" destOrd="0" presId="urn:microsoft.com/office/officeart/2005/8/layout/cycle1"/>
    <dgm:cxn modelId="{BEF24585-D6A5-4A3A-9AFF-91E66409D506}" type="presParOf" srcId="{A92C818D-A24C-4089-ADD5-BC4BB3AB1D8F}" destId="{1B9EC31F-D495-4409-9050-CA0ADAFE809D}" srcOrd="16" destOrd="0" presId="urn:microsoft.com/office/officeart/2005/8/layout/cycle1"/>
    <dgm:cxn modelId="{993DFABC-7EBE-486B-A23A-62539376417B}" type="presParOf" srcId="{A92C818D-A24C-4089-ADD5-BC4BB3AB1D8F}" destId="{BD162FFE-FB8E-4F44-89FF-C179401F0EE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F130AF-65EB-4D9D-96EC-10F3C80AE1D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E887D2-D3E2-4660-966B-60BA9942E94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T2(x)</a:t>
          </a:r>
        </a:p>
      </dgm:t>
    </dgm:pt>
    <dgm:pt modelId="{BA1E7B83-89C1-4B64-BD9A-81C28D56F8A9}" type="parTrans" cxnId="{A39BE320-6A42-4BF2-9000-532B54AF48F7}">
      <dgm:prSet/>
      <dgm:spPr/>
      <dgm:t>
        <a:bodyPr/>
        <a:lstStyle/>
        <a:p>
          <a:endParaRPr lang="en-US"/>
        </a:p>
      </dgm:t>
    </dgm:pt>
    <dgm:pt modelId="{E82E7F21-9B15-4ED4-9FD5-78B348FCC9A6}" type="sibTrans" cxnId="{A39BE320-6A42-4BF2-9000-532B54AF48F7}">
      <dgm:prSet/>
      <dgm:spPr/>
      <dgm:t>
        <a:bodyPr/>
        <a:lstStyle/>
        <a:p>
          <a:endParaRPr lang="en-US"/>
        </a:p>
      </dgm:t>
    </dgm:pt>
    <dgm:pt modelId="{F4223DBF-57F1-41C5-B3DA-D2B1EC1C19FF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</a:rPr>
            <a:t>T2(y)</a:t>
          </a:r>
        </a:p>
      </dgm:t>
    </dgm:pt>
    <dgm:pt modelId="{3732E28A-8196-4408-9103-7000FFB84708}" type="parTrans" cxnId="{9E7F2F17-2693-446F-BD9C-462A38836C52}">
      <dgm:prSet/>
      <dgm:spPr/>
      <dgm:t>
        <a:bodyPr/>
        <a:lstStyle/>
        <a:p>
          <a:endParaRPr lang="en-US"/>
        </a:p>
      </dgm:t>
    </dgm:pt>
    <dgm:pt modelId="{CB408D66-1C0F-4BED-AD3C-44868857C640}" type="sibTrans" cxnId="{9E7F2F17-2693-446F-BD9C-462A38836C52}">
      <dgm:prSet/>
      <dgm:spPr/>
      <dgm:t>
        <a:bodyPr/>
        <a:lstStyle/>
        <a:p>
          <a:endParaRPr lang="en-US"/>
        </a:p>
      </dgm:t>
    </dgm:pt>
    <dgm:pt modelId="{ABE6E47A-6D50-4B72-8790-69D567FF80BC}">
      <dgm:prSet phldrT="[Text]"/>
      <dgm:spPr/>
      <dgm:t>
        <a:bodyPr/>
        <a:lstStyle/>
        <a:p>
          <a:r>
            <a:rPr lang="en-US" dirty="0"/>
            <a:t>T3(Y)</a:t>
          </a:r>
        </a:p>
      </dgm:t>
    </dgm:pt>
    <dgm:pt modelId="{FD7D3336-ACEA-420F-9FE7-8D73CB3842CB}" type="parTrans" cxnId="{6BF86963-FECF-41D7-BDEE-5E47D92F2391}">
      <dgm:prSet/>
      <dgm:spPr/>
      <dgm:t>
        <a:bodyPr/>
        <a:lstStyle/>
        <a:p>
          <a:endParaRPr lang="en-US"/>
        </a:p>
      </dgm:t>
    </dgm:pt>
    <dgm:pt modelId="{8DCC023E-8F51-4181-94B0-7EB882F306FA}" type="sibTrans" cxnId="{6BF86963-FECF-41D7-BDEE-5E47D92F2391}">
      <dgm:prSet/>
      <dgm:spPr/>
      <dgm:t>
        <a:bodyPr/>
        <a:lstStyle/>
        <a:p>
          <a:endParaRPr lang="en-US"/>
        </a:p>
      </dgm:t>
    </dgm:pt>
    <dgm:pt modelId="{5DCFC852-6CA6-40DA-993B-2C0C33F0E7A1}">
      <dgm:prSet phldrT="[Text]"/>
      <dgm:spPr/>
      <dgm:t>
        <a:bodyPr/>
        <a:lstStyle/>
        <a:p>
          <a:r>
            <a:rPr lang="en-US" dirty="0"/>
            <a:t>T3(z)</a:t>
          </a:r>
        </a:p>
      </dgm:t>
    </dgm:pt>
    <dgm:pt modelId="{A9D0A4FB-0B32-44E0-A851-0F73353682BA}" type="parTrans" cxnId="{1D22C177-7533-4955-82F1-180AFD117B2C}">
      <dgm:prSet/>
      <dgm:spPr/>
      <dgm:t>
        <a:bodyPr/>
        <a:lstStyle/>
        <a:p>
          <a:endParaRPr lang="en-US"/>
        </a:p>
      </dgm:t>
    </dgm:pt>
    <dgm:pt modelId="{C47A31B7-3217-4CF9-920F-20C166BF1F66}" type="sibTrans" cxnId="{1D22C177-7533-4955-82F1-180AFD117B2C}">
      <dgm:prSet/>
      <dgm:spPr/>
      <dgm:t>
        <a:bodyPr/>
        <a:lstStyle/>
        <a:p>
          <a:endParaRPr lang="en-US"/>
        </a:p>
      </dgm:t>
    </dgm:pt>
    <dgm:pt modelId="{9C0E2D49-351B-41EF-990B-18289A0F8513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T1(x)</a:t>
          </a:r>
        </a:p>
      </dgm:t>
    </dgm:pt>
    <dgm:pt modelId="{C3931BFA-6C8E-4F2A-86FF-5E7EE58F0FF0}" type="parTrans" cxnId="{997219B8-1B50-4474-AF6D-2C4B0F180D4E}">
      <dgm:prSet/>
      <dgm:spPr/>
      <dgm:t>
        <a:bodyPr/>
        <a:lstStyle/>
        <a:p>
          <a:endParaRPr lang="en-US"/>
        </a:p>
      </dgm:t>
    </dgm:pt>
    <dgm:pt modelId="{DEEEBE5B-23E4-4568-95B6-019F0FCE76B3}" type="sibTrans" cxnId="{997219B8-1B50-4474-AF6D-2C4B0F180D4E}">
      <dgm:prSet/>
      <dgm:spPr/>
      <dgm:t>
        <a:bodyPr/>
        <a:lstStyle/>
        <a:p>
          <a:endParaRPr lang="en-US"/>
        </a:p>
      </dgm:t>
    </dgm:pt>
    <dgm:pt modelId="{03AFDA47-0F77-40A8-9850-90720B636ADF}">
      <dgm:prSet phldrT="[Text]"/>
      <dgm:spPr/>
      <dgm:t>
        <a:bodyPr/>
        <a:lstStyle/>
        <a:p>
          <a:r>
            <a:rPr lang="en-US" dirty="0">
              <a:solidFill>
                <a:srgbClr val="FF0000"/>
              </a:solidFill>
            </a:rPr>
            <a:t>T1(z)</a:t>
          </a:r>
        </a:p>
      </dgm:t>
    </dgm:pt>
    <dgm:pt modelId="{B917B36F-1B51-46A5-938B-0C7946E16A6D}" type="parTrans" cxnId="{8FE679D3-200A-4AD2-A3A9-879621ACA3C4}">
      <dgm:prSet/>
      <dgm:spPr/>
      <dgm:t>
        <a:bodyPr/>
        <a:lstStyle/>
        <a:p>
          <a:endParaRPr lang="en-US"/>
        </a:p>
      </dgm:t>
    </dgm:pt>
    <dgm:pt modelId="{10800B93-A5B9-46DB-B280-80774D87F12D}" type="sibTrans" cxnId="{8FE679D3-200A-4AD2-A3A9-879621ACA3C4}">
      <dgm:prSet/>
      <dgm:spPr/>
      <dgm:t>
        <a:bodyPr/>
        <a:lstStyle/>
        <a:p>
          <a:endParaRPr lang="en-US"/>
        </a:p>
      </dgm:t>
    </dgm:pt>
    <dgm:pt modelId="{A92C818D-A24C-4089-ADD5-BC4BB3AB1D8F}" type="pres">
      <dgm:prSet presAssocID="{3EF130AF-65EB-4D9D-96EC-10F3C80AE1D9}" presName="cycle" presStyleCnt="0">
        <dgm:presLayoutVars>
          <dgm:dir/>
          <dgm:resizeHandles val="exact"/>
        </dgm:presLayoutVars>
      </dgm:prSet>
      <dgm:spPr/>
    </dgm:pt>
    <dgm:pt modelId="{DF237C36-11CE-4FE7-845C-CE60F101117F}" type="pres">
      <dgm:prSet presAssocID="{81E887D2-D3E2-4660-966B-60BA9942E94F}" presName="dummy" presStyleCnt="0"/>
      <dgm:spPr/>
    </dgm:pt>
    <dgm:pt modelId="{3F6DD825-A44B-45A1-807E-F45F4829CD55}" type="pres">
      <dgm:prSet presAssocID="{81E887D2-D3E2-4660-966B-60BA9942E94F}" presName="node" presStyleLbl="revTx" presStyleIdx="0" presStyleCnt="6">
        <dgm:presLayoutVars>
          <dgm:bulletEnabled val="1"/>
        </dgm:presLayoutVars>
      </dgm:prSet>
      <dgm:spPr/>
    </dgm:pt>
    <dgm:pt modelId="{77FC35B2-52E3-4425-82CC-9BA462DA35E3}" type="pres">
      <dgm:prSet presAssocID="{E82E7F21-9B15-4ED4-9FD5-78B348FCC9A6}" presName="sibTrans" presStyleLbl="node1" presStyleIdx="0" presStyleCnt="6"/>
      <dgm:spPr/>
    </dgm:pt>
    <dgm:pt modelId="{1431B987-C8F4-4C2F-A7F8-A0A2E83053FE}" type="pres">
      <dgm:prSet presAssocID="{F4223DBF-57F1-41C5-B3DA-D2B1EC1C19FF}" presName="dummy" presStyleCnt="0"/>
      <dgm:spPr/>
    </dgm:pt>
    <dgm:pt modelId="{9B177BE4-D48F-481E-87D7-83A5E45F6548}" type="pres">
      <dgm:prSet presAssocID="{F4223DBF-57F1-41C5-B3DA-D2B1EC1C19FF}" presName="node" presStyleLbl="revTx" presStyleIdx="1" presStyleCnt="6">
        <dgm:presLayoutVars>
          <dgm:bulletEnabled val="1"/>
        </dgm:presLayoutVars>
      </dgm:prSet>
      <dgm:spPr/>
    </dgm:pt>
    <dgm:pt modelId="{F51E8957-0793-48EA-BB8E-B179AB87D381}" type="pres">
      <dgm:prSet presAssocID="{CB408D66-1C0F-4BED-AD3C-44868857C640}" presName="sibTrans" presStyleLbl="node1" presStyleIdx="1" presStyleCnt="6"/>
      <dgm:spPr/>
    </dgm:pt>
    <dgm:pt modelId="{0B5688E7-479F-46BE-BE83-008C4FE3BFBA}" type="pres">
      <dgm:prSet presAssocID="{ABE6E47A-6D50-4B72-8790-69D567FF80BC}" presName="dummy" presStyleCnt="0"/>
      <dgm:spPr/>
    </dgm:pt>
    <dgm:pt modelId="{97A8498D-094D-454B-8913-A372C5CE2084}" type="pres">
      <dgm:prSet presAssocID="{ABE6E47A-6D50-4B72-8790-69D567FF80BC}" presName="node" presStyleLbl="revTx" presStyleIdx="2" presStyleCnt="6">
        <dgm:presLayoutVars>
          <dgm:bulletEnabled val="1"/>
        </dgm:presLayoutVars>
      </dgm:prSet>
      <dgm:spPr/>
    </dgm:pt>
    <dgm:pt modelId="{1CE767E7-2472-4C91-ACF5-DAEB9E0E0ED7}" type="pres">
      <dgm:prSet presAssocID="{8DCC023E-8F51-4181-94B0-7EB882F306FA}" presName="sibTrans" presStyleLbl="node1" presStyleIdx="2" presStyleCnt="6"/>
      <dgm:spPr/>
    </dgm:pt>
    <dgm:pt modelId="{6200BCA3-5078-43A8-8F11-98F7631C1EBC}" type="pres">
      <dgm:prSet presAssocID="{5DCFC852-6CA6-40DA-993B-2C0C33F0E7A1}" presName="dummy" presStyleCnt="0"/>
      <dgm:spPr/>
    </dgm:pt>
    <dgm:pt modelId="{D59FA5AA-E6D7-4D05-9A68-7B574EDA2653}" type="pres">
      <dgm:prSet presAssocID="{5DCFC852-6CA6-40DA-993B-2C0C33F0E7A1}" presName="node" presStyleLbl="revTx" presStyleIdx="3" presStyleCnt="6">
        <dgm:presLayoutVars>
          <dgm:bulletEnabled val="1"/>
        </dgm:presLayoutVars>
      </dgm:prSet>
      <dgm:spPr/>
    </dgm:pt>
    <dgm:pt modelId="{32B872B5-DEB4-4376-8085-10E884667D5B}" type="pres">
      <dgm:prSet presAssocID="{C47A31B7-3217-4CF9-920F-20C166BF1F66}" presName="sibTrans" presStyleLbl="node1" presStyleIdx="3" presStyleCnt="6"/>
      <dgm:spPr/>
    </dgm:pt>
    <dgm:pt modelId="{5C0D2B50-A55C-4E55-ACBB-F17C0344799B}" type="pres">
      <dgm:prSet presAssocID="{03AFDA47-0F77-40A8-9850-90720B636ADF}" presName="dummy" presStyleCnt="0"/>
      <dgm:spPr/>
    </dgm:pt>
    <dgm:pt modelId="{B4C02116-E572-43BD-BCA3-4142D3C9D504}" type="pres">
      <dgm:prSet presAssocID="{03AFDA47-0F77-40A8-9850-90720B636ADF}" presName="node" presStyleLbl="revTx" presStyleIdx="4" presStyleCnt="6">
        <dgm:presLayoutVars>
          <dgm:bulletEnabled val="1"/>
        </dgm:presLayoutVars>
      </dgm:prSet>
      <dgm:spPr/>
    </dgm:pt>
    <dgm:pt modelId="{6A4F9502-CC0A-4E34-BDAE-C5271D87432A}" type="pres">
      <dgm:prSet presAssocID="{10800B93-A5B9-46DB-B280-80774D87F12D}" presName="sibTrans" presStyleLbl="node1" presStyleIdx="4" presStyleCnt="6"/>
      <dgm:spPr/>
    </dgm:pt>
    <dgm:pt modelId="{C54E1AB9-0C14-4FCA-A314-B5228113801C}" type="pres">
      <dgm:prSet presAssocID="{9C0E2D49-351B-41EF-990B-18289A0F8513}" presName="dummy" presStyleCnt="0"/>
      <dgm:spPr/>
    </dgm:pt>
    <dgm:pt modelId="{1B9EC31F-D495-4409-9050-CA0ADAFE809D}" type="pres">
      <dgm:prSet presAssocID="{9C0E2D49-351B-41EF-990B-18289A0F8513}" presName="node" presStyleLbl="revTx" presStyleIdx="5" presStyleCnt="6">
        <dgm:presLayoutVars>
          <dgm:bulletEnabled val="1"/>
        </dgm:presLayoutVars>
      </dgm:prSet>
      <dgm:spPr/>
    </dgm:pt>
    <dgm:pt modelId="{BD162FFE-FB8E-4F44-89FF-C179401F0EED}" type="pres">
      <dgm:prSet presAssocID="{DEEEBE5B-23E4-4568-95B6-019F0FCE76B3}" presName="sibTrans" presStyleLbl="node1" presStyleIdx="5" presStyleCnt="6"/>
      <dgm:spPr/>
    </dgm:pt>
  </dgm:ptLst>
  <dgm:cxnLst>
    <dgm:cxn modelId="{CEC41404-76C6-41C8-95BE-5BF5343FFE12}" type="presOf" srcId="{ABE6E47A-6D50-4B72-8790-69D567FF80BC}" destId="{97A8498D-094D-454B-8913-A372C5CE2084}" srcOrd="0" destOrd="0" presId="urn:microsoft.com/office/officeart/2005/8/layout/cycle1"/>
    <dgm:cxn modelId="{CB062215-B280-4F6C-998D-3A7B82FDCB90}" type="presOf" srcId="{5DCFC852-6CA6-40DA-993B-2C0C33F0E7A1}" destId="{D59FA5AA-E6D7-4D05-9A68-7B574EDA2653}" srcOrd="0" destOrd="0" presId="urn:microsoft.com/office/officeart/2005/8/layout/cycle1"/>
    <dgm:cxn modelId="{9E7F2F17-2693-446F-BD9C-462A38836C52}" srcId="{3EF130AF-65EB-4D9D-96EC-10F3C80AE1D9}" destId="{F4223DBF-57F1-41C5-B3DA-D2B1EC1C19FF}" srcOrd="1" destOrd="0" parTransId="{3732E28A-8196-4408-9103-7000FFB84708}" sibTransId="{CB408D66-1C0F-4BED-AD3C-44868857C640}"/>
    <dgm:cxn modelId="{A39BE320-6A42-4BF2-9000-532B54AF48F7}" srcId="{3EF130AF-65EB-4D9D-96EC-10F3C80AE1D9}" destId="{81E887D2-D3E2-4660-966B-60BA9942E94F}" srcOrd="0" destOrd="0" parTransId="{BA1E7B83-89C1-4B64-BD9A-81C28D56F8A9}" sibTransId="{E82E7F21-9B15-4ED4-9FD5-78B348FCC9A6}"/>
    <dgm:cxn modelId="{34C6515F-65FB-44B9-A436-0FA64D74075F}" type="presOf" srcId="{C47A31B7-3217-4CF9-920F-20C166BF1F66}" destId="{32B872B5-DEB4-4376-8085-10E884667D5B}" srcOrd="0" destOrd="0" presId="urn:microsoft.com/office/officeart/2005/8/layout/cycle1"/>
    <dgm:cxn modelId="{6BF86963-FECF-41D7-BDEE-5E47D92F2391}" srcId="{3EF130AF-65EB-4D9D-96EC-10F3C80AE1D9}" destId="{ABE6E47A-6D50-4B72-8790-69D567FF80BC}" srcOrd="2" destOrd="0" parTransId="{FD7D3336-ACEA-420F-9FE7-8D73CB3842CB}" sibTransId="{8DCC023E-8F51-4181-94B0-7EB882F306FA}"/>
    <dgm:cxn modelId="{330EC543-0BD7-4A3E-97EF-9668C51DAF0B}" type="presOf" srcId="{3EF130AF-65EB-4D9D-96EC-10F3C80AE1D9}" destId="{A92C818D-A24C-4089-ADD5-BC4BB3AB1D8F}" srcOrd="0" destOrd="0" presId="urn:microsoft.com/office/officeart/2005/8/layout/cycle1"/>
    <dgm:cxn modelId="{1D30F168-B079-4C98-BE38-1C46F957679D}" type="presOf" srcId="{F4223DBF-57F1-41C5-B3DA-D2B1EC1C19FF}" destId="{9B177BE4-D48F-481E-87D7-83A5E45F6548}" srcOrd="0" destOrd="0" presId="urn:microsoft.com/office/officeart/2005/8/layout/cycle1"/>
    <dgm:cxn modelId="{889F204D-5FCB-4263-8673-231FC4DDEAE3}" type="presOf" srcId="{DEEEBE5B-23E4-4568-95B6-019F0FCE76B3}" destId="{BD162FFE-FB8E-4F44-89FF-C179401F0EED}" srcOrd="0" destOrd="0" presId="urn:microsoft.com/office/officeart/2005/8/layout/cycle1"/>
    <dgm:cxn modelId="{67DE9176-AD1F-429F-8601-5194685184B2}" type="presOf" srcId="{81E887D2-D3E2-4660-966B-60BA9942E94F}" destId="{3F6DD825-A44B-45A1-807E-F45F4829CD55}" srcOrd="0" destOrd="0" presId="urn:microsoft.com/office/officeart/2005/8/layout/cycle1"/>
    <dgm:cxn modelId="{1D22C177-7533-4955-82F1-180AFD117B2C}" srcId="{3EF130AF-65EB-4D9D-96EC-10F3C80AE1D9}" destId="{5DCFC852-6CA6-40DA-993B-2C0C33F0E7A1}" srcOrd="3" destOrd="0" parTransId="{A9D0A4FB-0B32-44E0-A851-0F73353682BA}" sibTransId="{C47A31B7-3217-4CF9-920F-20C166BF1F66}"/>
    <dgm:cxn modelId="{67CEAE85-5C73-4539-948F-1EA574863D12}" type="presOf" srcId="{03AFDA47-0F77-40A8-9850-90720B636ADF}" destId="{B4C02116-E572-43BD-BCA3-4142D3C9D504}" srcOrd="0" destOrd="0" presId="urn:microsoft.com/office/officeart/2005/8/layout/cycle1"/>
    <dgm:cxn modelId="{5996589E-2911-4B23-8B26-3B3F564A63F1}" type="presOf" srcId="{10800B93-A5B9-46DB-B280-80774D87F12D}" destId="{6A4F9502-CC0A-4E34-BDAE-C5271D87432A}" srcOrd="0" destOrd="0" presId="urn:microsoft.com/office/officeart/2005/8/layout/cycle1"/>
    <dgm:cxn modelId="{997219B8-1B50-4474-AF6D-2C4B0F180D4E}" srcId="{3EF130AF-65EB-4D9D-96EC-10F3C80AE1D9}" destId="{9C0E2D49-351B-41EF-990B-18289A0F8513}" srcOrd="5" destOrd="0" parTransId="{C3931BFA-6C8E-4F2A-86FF-5E7EE58F0FF0}" sibTransId="{DEEEBE5B-23E4-4568-95B6-019F0FCE76B3}"/>
    <dgm:cxn modelId="{EAAF5ECC-6DCB-4A8F-91EB-0CBD13306C67}" type="presOf" srcId="{E82E7F21-9B15-4ED4-9FD5-78B348FCC9A6}" destId="{77FC35B2-52E3-4425-82CC-9BA462DA35E3}" srcOrd="0" destOrd="0" presId="urn:microsoft.com/office/officeart/2005/8/layout/cycle1"/>
    <dgm:cxn modelId="{7A1973CE-7002-4821-830B-77752C47641B}" type="presOf" srcId="{8DCC023E-8F51-4181-94B0-7EB882F306FA}" destId="{1CE767E7-2472-4C91-ACF5-DAEB9E0E0ED7}" srcOrd="0" destOrd="0" presId="urn:microsoft.com/office/officeart/2005/8/layout/cycle1"/>
    <dgm:cxn modelId="{8FE679D3-200A-4AD2-A3A9-879621ACA3C4}" srcId="{3EF130AF-65EB-4D9D-96EC-10F3C80AE1D9}" destId="{03AFDA47-0F77-40A8-9850-90720B636ADF}" srcOrd="4" destOrd="0" parTransId="{B917B36F-1B51-46A5-938B-0C7946E16A6D}" sibTransId="{10800B93-A5B9-46DB-B280-80774D87F12D}"/>
    <dgm:cxn modelId="{E5B7E4D5-ED8C-41E1-BC7A-E093B5FCA0AB}" type="presOf" srcId="{9C0E2D49-351B-41EF-990B-18289A0F8513}" destId="{1B9EC31F-D495-4409-9050-CA0ADAFE809D}" srcOrd="0" destOrd="0" presId="urn:microsoft.com/office/officeart/2005/8/layout/cycle1"/>
    <dgm:cxn modelId="{365AA9EA-9147-44E7-A488-1FA8E368E0E0}" type="presOf" srcId="{CB408D66-1C0F-4BED-AD3C-44868857C640}" destId="{F51E8957-0793-48EA-BB8E-B179AB87D381}" srcOrd="0" destOrd="0" presId="urn:microsoft.com/office/officeart/2005/8/layout/cycle1"/>
    <dgm:cxn modelId="{9923D8A6-E8DA-44FB-B8F7-FDF94C5EEABF}" type="presParOf" srcId="{A92C818D-A24C-4089-ADD5-BC4BB3AB1D8F}" destId="{DF237C36-11CE-4FE7-845C-CE60F101117F}" srcOrd="0" destOrd="0" presId="urn:microsoft.com/office/officeart/2005/8/layout/cycle1"/>
    <dgm:cxn modelId="{CC5451D6-2307-48DA-B1F4-36DE9378DD7E}" type="presParOf" srcId="{A92C818D-A24C-4089-ADD5-BC4BB3AB1D8F}" destId="{3F6DD825-A44B-45A1-807E-F45F4829CD55}" srcOrd="1" destOrd="0" presId="urn:microsoft.com/office/officeart/2005/8/layout/cycle1"/>
    <dgm:cxn modelId="{42FF36CD-5BFA-44F8-A4E3-1D5206DFE023}" type="presParOf" srcId="{A92C818D-A24C-4089-ADD5-BC4BB3AB1D8F}" destId="{77FC35B2-52E3-4425-82CC-9BA462DA35E3}" srcOrd="2" destOrd="0" presId="urn:microsoft.com/office/officeart/2005/8/layout/cycle1"/>
    <dgm:cxn modelId="{8DDEE81B-7D68-45B3-944F-0242E13512AD}" type="presParOf" srcId="{A92C818D-A24C-4089-ADD5-BC4BB3AB1D8F}" destId="{1431B987-C8F4-4C2F-A7F8-A0A2E83053FE}" srcOrd="3" destOrd="0" presId="urn:microsoft.com/office/officeart/2005/8/layout/cycle1"/>
    <dgm:cxn modelId="{32A012D9-9B23-4631-BF84-F51E7A02CBB9}" type="presParOf" srcId="{A92C818D-A24C-4089-ADD5-BC4BB3AB1D8F}" destId="{9B177BE4-D48F-481E-87D7-83A5E45F6548}" srcOrd="4" destOrd="0" presId="urn:microsoft.com/office/officeart/2005/8/layout/cycle1"/>
    <dgm:cxn modelId="{5B636BCB-7F09-427C-9083-A7E3FD394A8A}" type="presParOf" srcId="{A92C818D-A24C-4089-ADD5-BC4BB3AB1D8F}" destId="{F51E8957-0793-48EA-BB8E-B179AB87D381}" srcOrd="5" destOrd="0" presId="urn:microsoft.com/office/officeart/2005/8/layout/cycle1"/>
    <dgm:cxn modelId="{DEE23967-ABC8-4991-B5D0-3A7AA2D5EA50}" type="presParOf" srcId="{A92C818D-A24C-4089-ADD5-BC4BB3AB1D8F}" destId="{0B5688E7-479F-46BE-BE83-008C4FE3BFBA}" srcOrd="6" destOrd="0" presId="urn:microsoft.com/office/officeart/2005/8/layout/cycle1"/>
    <dgm:cxn modelId="{804F5264-0A97-469F-90EF-5BA0AA77CDB7}" type="presParOf" srcId="{A92C818D-A24C-4089-ADD5-BC4BB3AB1D8F}" destId="{97A8498D-094D-454B-8913-A372C5CE2084}" srcOrd="7" destOrd="0" presId="urn:microsoft.com/office/officeart/2005/8/layout/cycle1"/>
    <dgm:cxn modelId="{0F5A9F83-43D2-4399-A7F6-C380D6FEC52C}" type="presParOf" srcId="{A92C818D-A24C-4089-ADD5-BC4BB3AB1D8F}" destId="{1CE767E7-2472-4C91-ACF5-DAEB9E0E0ED7}" srcOrd="8" destOrd="0" presId="urn:microsoft.com/office/officeart/2005/8/layout/cycle1"/>
    <dgm:cxn modelId="{F1ADDA0E-CBEA-4ECC-939A-BEA165194E9E}" type="presParOf" srcId="{A92C818D-A24C-4089-ADD5-BC4BB3AB1D8F}" destId="{6200BCA3-5078-43A8-8F11-98F7631C1EBC}" srcOrd="9" destOrd="0" presId="urn:microsoft.com/office/officeart/2005/8/layout/cycle1"/>
    <dgm:cxn modelId="{20C6A028-B4CB-48D6-A8A1-B27F65A376E3}" type="presParOf" srcId="{A92C818D-A24C-4089-ADD5-BC4BB3AB1D8F}" destId="{D59FA5AA-E6D7-4D05-9A68-7B574EDA2653}" srcOrd="10" destOrd="0" presId="urn:microsoft.com/office/officeart/2005/8/layout/cycle1"/>
    <dgm:cxn modelId="{98821B16-9C6A-49F5-BFF6-515FBD850DE9}" type="presParOf" srcId="{A92C818D-A24C-4089-ADD5-BC4BB3AB1D8F}" destId="{32B872B5-DEB4-4376-8085-10E884667D5B}" srcOrd="11" destOrd="0" presId="urn:microsoft.com/office/officeart/2005/8/layout/cycle1"/>
    <dgm:cxn modelId="{49B235E2-4790-4A0A-8295-582C022A740A}" type="presParOf" srcId="{A92C818D-A24C-4089-ADD5-BC4BB3AB1D8F}" destId="{5C0D2B50-A55C-4E55-ACBB-F17C0344799B}" srcOrd="12" destOrd="0" presId="urn:microsoft.com/office/officeart/2005/8/layout/cycle1"/>
    <dgm:cxn modelId="{926CCF94-2FD7-4FC7-AEE5-22CB2BB16F60}" type="presParOf" srcId="{A92C818D-A24C-4089-ADD5-BC4BB3AB1D8F}" destId="{B4C02116-E572-43BD-BCA3-4142D3C9D504}" srcOrd="13" destOrd="0" presId="urn:microsoft.com/office/officeart/2005/8/layout/cycle1"/>
    <dgm:cxn modelId="{F612AF6B-0B89-4732-8C6A-9B14A42F66E0}" type="presParOf" srcId="{A92C818D-A24C-4089-ADD5-BC4BB3AB1D8F}" destId="{6A4F9502-CC0A-4E34-BDAE-C5271D87432A}" srcOrd="14" destOrd="0" presId="urn:microsoft.com/office/officeart/2005/8/layout/cycle1"/>
    <dgm:cxn modelId="{CD6D1E1E-2FA8-4A4D-87B6-72A238602A31}" type="presParOf" srcId="{A92C818D-A24C-4089-ADD5-BC4BB3AB1D8F}" destId="{C54E1AB9-0C14-4FCA-A314-B5228113801C}" srcOrd="15" destOrd="0" presId="urn:microsoft.com/office/officeart/2005/8/layout/cycle1"/>
    <dgm:cxn modelId="{BEF24585-D6A5-4A3A-9AFF-91E66409D506}" type="presParOf" srcId="{A92C818D-A24C-4089-ADD5-BC4BB3AB1D8F}" destId="{1B9EC31F-D495-4409-9050-CA0ADAFE809D}" srcOrd="16" destOrd="0" presId="urn:microsoft.com/office/officeart/2005/8/layout/cycle1"/>
    <dgm:cxn modelId="{993DFABC-7EBE-486B-A23A-62539376417B}" type="presParOf" srcId="{A92C818D-A24C-4089-ADD5-BC4BB3AB1D8F}" destId="{BD162FFE-FB8E-4F44-89FF-C179401F0EED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D7DD60-8BC6-487A-875C-831F9530768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E3D2C58-CA5C-41CB-B84D-4BDEE623A0E9}">
      <dgm:prSet phldrT="[Text]"/>
      <dgm:spPr/>
      <dgm:t>
        <a:bodyPr/>
        <a:lstStyle/>
        <a:p>
          <a:r>
            <a:rPr lang="en-US" dirty="0"/>
            <a:t>T1</a:t>
          </a:r>
        </a:p>
        <a:p>
          <a:r>
            <a:rPr lang="en-US" dirty="0"/>
            <a:t>Blocked on</a:t>
          </a:r>
        </a:p>
      </dgm:t>
    </dgm:pt>
    <dgm:pt modelId="{659884D6-CFEF-4464-AEAA-4F9B04C20C68}" type="parTrans" cxnId="{255FA06B-4D2F-48FF-B7D3-4F67515CABAC}">
      <dgm:prSet/>
      <dgm:spPr/>
      <dgm:t>
        <a:bodyPr/>
        <a:lstStyle/>
        <a:p>
          <a:endParaRPr lang="en-US"/>
        </a:p>
      </dgm:t>
    </dgm:pt>
    <dgm:pt modelId="{80B3F867-D690-46ED-A9F6-09146DD253B1}" type="sibTrans" cxnId="{255FA06B-4D2F-48FF-B7D3-4F67515CABAC}">
      <dgm:prSet/>
      <dgm:spPr/>
      <dgm:t>
        <a:bodyPr/>
        <a:lstStyle/>
        <a:p>
          <a:endParaRPr lang="en-US"/>
        </a:p>
      </dgm:t>
    </dgm:pt>
    <dgm:pt modelId="{F5CE7B6B-02E7-44CA-9964-3B61B0CE5BEB}">
      <dgm:prSet phldrT="[Text]"/>
      <dgm:spPr/>
      <dgm:t>
        <a:bodyPr/>
        <a:lstStyle/>
        <a:p>
          <a:r>
            <a:rPr lang="en-US" dirty="0"/>
            <a:t>T2</a:t>
          </a:r>
        </a:p>
        <a:p>
          <a:r>
            <a:rPr lang="en-US" dirty="0"/>
            <a:t>Blocked on</a:t>
          </a:r>
        </a:p>
      </dgm:t>
    </dgm:pt>
    <dgm:pt modelId="{D612E0D5-6FA5-4996-9397-8037080005F1}" type="parTrans" cxnId="{85E07B11-1BED-47BA-A8C6-F8CB362289A5}">
      <dgm:prSet/>
      <dgm:spPr/>
      <dgm:t>
        <a:bodyPr/>
        <a:lstStyle/>
        <a:p>
          <a:endParaRPr lang="en-US"/>
        </a:p>
      </dgm:t>
    </dgm:pt>
    <dgm:pt modelId="{C1A00C56-AE2E-4AD1-9BAE-A012C4EFCA61}" type="sibTrans" cxnId="{85E07B11-1BED-47BA-A8C6-F8CB362289A5}">
      <dgm:prSet/>
      <dgm:spPr/>
      <dgm:t>
        <a:bodyPr/>
        <a:lstStyle/>
        <a:p>
          <a:endParaRPr lang="en-US"/>
        </a:p>
      </dgm:t>
    </dgm:pt>
    <dgm:pt modelId="{CFFF393F-75F2-45C0-BA93-BD90AC66F26D}">
      <dgm:prSet phldrT="[Text]"/>
      <dgm:spPr/>
      <dgm:t>
        <a:bodyPr/>
        <a:lstStyle/>
        <a:p>
          <a:r>
            <a:rPr lang="en-US" dirty="0"/>
            <a:t>T3</a:t>
          </a:r>
        </a:p>
        <a:p>
          <a:r>
            <a:rPr lang="en-US" dirty="0"/>
            <a:t>Running</a:t>
          </a:r>
        </a:p>
      </dgm:t>
    </dgm:pt>
    <dgm:pt modelId="{133C343A-4497-4246-9920-770D87DC3CD3}" type="parTrans" cxnId="{60A1DB96-15AD-4310-B9C6-D3A27E9DB8F0}">
      <dgm:prSet/>
      <dgm:spPr/>
      <dgm:t>
        <a:bodyPr/>
        <a:lstStyle/>
        <a:p>
          <a:endParaRPr lang="en-US"/>
        </a:p>
      </dgm:t>
    </dgm:pt>
    <dgm:pt modelId="{69E363B8-A570-470C-8475-DC4F834F2535}" type="sibTrans" cxnId="{60A1DB96-15AD-4310-B9C6-D3A27E9DB8F0}">
      <dgm:prSet/>
      <dgm:spPr/>
      <dgm:t>
        <a:bodyPr/>
        <a:lstStyle/>
        <a:p>
          <a:endParaRPr lang="en-US"/>
        </a:p>
      </dgm:t>
    </dgm:pt>
    <dgm:pt modelId="{1926470D-9B1F-456D-BFF5-043C1BD1F54B}" type="pres">
      <dgm:prSet presAssocID="{19D7DD60-8BC6-487A-875C-831F95307680}" presName="Name0" presStyleCnt="0">
        <dgm:presLayoutVars>
          <dgm:dir/>
          <dgm:resizeHandles val="exact"/>
        </dgm:presLayoutVars>
      </dgm:prSet>
      <dgm:spPr/>
    </dgm:pt>
    <dgm:pt modelId="{B9E7C44D-CAFC-4962-BDC0-C4A81A0AE2CB}" type="pres">
      <dgm:prSet presAssocID="{CE3D2C58-CA5C-41CB-B84D-4BDEE623A0E9}" presName="node" presStyleLbl="node1" presStyleIdx="0" presStyleCnt="3">
        <dgm:presLayoutVars>
          <dgm:bulletEnabled val="1"/>
        </dgm:presLayoutVars>
      </dgm:prSet>
      <dgm:spPr/>
    </dgm:pt>
    <dgm:pt modelId="{CB2D8CDB-560E-4B3A-8C02-92BA665F1D68}" type="pres">
      <dgm:prSet presAssocID="{80B3F867-D690-46ED-A9F6-09146DD253B1}" presName="sibTrans" presStyleLbl="sibTrans2D1" presStyleIdx="0" presStyleCnt="2"/>
      <dgm:spPr/>
    </dgm:pt>
    <dgm:pt modelId="{A73646D4-4C2A-4B2C-9446-84B1D4431C8D}" type="pres">
      <dgm:prSet presAssocID="{80B3F867-D690-46ED-A9F6-09146DD253B1}" presName="connectorText" presStyleLbl="sibTrans2D1" presStyleIdx="0" presStyleCnt="2"/>
      <dgm:spPr/>
    </dgm:pt>
    <dgm:pt modelId="{73F4F974-2F62-4E0D-AFE9-4AB9558DAB1C}" type="pres">
      <dgm:prSet presAssocID="{F5CE7B6B-02E7-44CA-9964-3B61B0CE5BEB}" presName="node" presStyleLbl="node1" presStyleIdx="1" presStyleCnt="3">
        <dgm:presLayoutVars>
          <dgm:bulletEnabled val="1"/>
        </dgm:presLayoutVars>
      </dgm:prSet>
      <dgm:spPr/>
    </dgm:pt>
    <dgm:pt modelId="{94B07635-DB2A-4D0D-A445-4C004723D587}" type="pres">
      <dgm:prSet presAssocID="{C1A00C56-AE2E-4AD1-9BAE-A012C4EFCA61}" presName="sibTrans" presStyleLbl="sibTrans2D1" presStyleIdx="1" presStyleCnt="2"/>
      <dgm:spPr/>
    </dgm:pt>
    <dgm:pt modelId="{C5DF10CE-6968-489E-BAE8-A9752E706D86}" type="pres">
      <dgm:prSet presAssocID="{C1A00C56-AE2E-4AD1-9BAE-A012C4EFCA61}" presName="connectorText" presStyleLbl="sibTrans2D1" presStyleIdx="1" presStyleCnt="2"/>
      <dgm:spPr/>
    </dgm:pt>
    <dgm:pt modelId="{30C7B0CC-94EB-487D-869F-D99C3BF8DCAD}" type="pres">
      <dgm:prSet presAssocID="{CFFF393F-75F2-45C0-BA93-BD90AC66F26D}" presName="node" presStyleLbl="node1" presStyleIdx="2" presStyleCnt="3">
        <dgm:presLayoutVars>
          <dgm:bulletEnabled val="1"/>
        </dgm:presLayoutVars>
      </dgm:prSet>
      <dgm:spPr/>
    </dgm:pt>
  </dgm:ptLst>
  <dgm:cxnLst>
    <dgm:cxn modelId="{4B3CD007-D55C-4822-AC0E-74DBFAB79CAE}" type="presOf" srcId="{C1A00C56-AE2E-4AD1-9BAE-A012C4EFCA61}" destId="{C5DF10CE-6968-489E-BAE8-A9752E706D86}" srcOrd="1" destOrd="0" presId="urn:microsoft.com/office/officeart/2005/8/layout/process1"/>
    <dgm:cxn modelId="{9F251211-8441-4D0E-89DE-AA8772387040}" type="presOf" srcId="{19D7DD60-8BC6-487A-875C-831F95307680}" destId="{1926470D-9B1F-456D-BFF5-043C1BD1F54B}" srcOrd="0" destOrd="0" presId="urn:microsoft.com/office/officeart/2005/8/layout/process1"/>
    <dgm:cxn modelId="{85E07B11-1BED-47BA-A8C6-F8CB362289A5}" srcId="{19D7DD60-8BC6-487A-875C-831F95307680}" destId="{F5CE7B6B-02E7-44CA-9964-3B61B0CE5BEB}" srcOrd="1" destOrd="0" parTransId="{D612E0D5-6FA5-4996-9397-8037080005F1}" sibTransId="{C1A00C56-AE2E-4AD1-9BAE-A012C4EFCA61}"/>
    <dgm:cxn modelId="{5BD34F16-D9AF-49BF-8B2D-4FCA44B7C9F6}" type="presOf" srcId="{CE3D2C58-CA5C-41CB-B84D-4BDEE623A0E9}" destId="{B9E7C44D-CAFC-4962-BDC0-C4A81A0AE2CB}" srcOrd="0" destOrd="0" presId="urn:microsoft.com/office/officeart/2005/8/layout/process1"/>
    <dgm:cxn modelId="{B8548345-2FC0-4398-8021-D99287914890}" type="presOf" srcId="{80B3F867-D690-46ED-A9F6-09146DD253B1}" destId="{CB2D8CDB-560E-4B3A-8C02-92BA665F1D68}" srcOrd="0" destOrd="0" presId="urn:microsoft.com/office/officeart/2005/8/layout/process1"/>
    <dgm:cxn modelId="{5EE9296B-E1BF-4FDB-A015-774438C6DD23}" type="presOf" srcId="{F5CE7B6B-02E7-44CA-9964-3B61B0CE5BEB}" destId="{73F4F974-2F62-4E0D-AFE9-4AB9558DAB1C}" srcOrd="0" destOrd="0" presId="urn:microsoft.com/office/officeart/2005/8/layout/process1"/>
    <dgm:cxn modelId="{255FA06B-4D2F-48FF-B7D3-4F67515CABAC}" srcId="{19D7DD60-8BC6-487A-875C-831F95307680}" destId="{CE3D2C58-CA5C-41CB-B84D-4BDEE623A0E9}" srcOrd="0" destOrd="0" parTransId="{659884D6-CFEF-4464-AEAA-4F9B04C20C68}" sibTransId="{80B3F867-D690-46ED-A9F6-09146DD253B1}"/>
    <dgm:cxn modelId="{3765D859-3CB5-4A0E-AE07-AA1CA04B6C70}" type="presOf" srcId="{C1A00C56-AE2E-4AD1-9BAE-A012C4EFCA61}" destId="{94B07635-DB2A-4D0D-A445-4C004723D587}" srcOrd="0" destOrd="0" presId="urn:microsoft.com/office/officeart/2005/8/layout/process1"/>
    <dgm:cxn modelId="{60A1DB96-15AD-4310-B9C6-D3A27E9DB8F0}" srcId="{19D7DD60-8BC6-487A-875C-831F95307680}" destId="{CFFF393F-75F2-45C0-BA93-BD90AC66F26D}" srcOrd="2" destOrd="0" parTransId="{133C343A-4497-4246-9920-770D87DC3CD3}" sibTransId="{69E363B8-A570-470C-8475-DC4F834F2535}"/>
    <dgm:cxn modelId="{3760B1C4-62AF-4A1B-BEE8-6EEC53D2F4E4}" type="presOf" srcId="{CFFF393F-75F2-45C0-BA93-BD90AC66F26D}" destId="{30C7B0CC-94EB-487D-869F-D99C3BF8DCAD}" srcOrd="0" destOrd="0" presId="urn:microsoft.com/office/officeart/2005/8/layout/process1"/>
    <dgm:cxn modelId="{AB0B1DCF-CC83-4353-917C-7181994B6D5D}" type="presOf" srcId="{80B3F867-D690-46ED-A9F6-09146DD253B1}" destId="{A73646D4-4C2A-4B2C-9446-84B1D4431C8D}" srcOrd="1" destOrd="0" presId="urn:microsoft.com/office/officeart/2005/8/layout/process1"/>
    <dgm:cxn modelId="{95BD6C69-C4C8-41F8-85E1-7321DD379A68}" type="presParOf" srcId="{1926470D-9B1F-456D-BFF5-043C1BD1F54B}" destId="{B9E7C44D-CAFC-4962-BDC0-C4A81A0AE2CB}" srcOrd="0" destOrd="0" presId="urn:microsoft.com/office/officeart/2005/8/layout/process1"/>
    <dgm:cxn modelId="{62AB670D-4D85-407D-B9C3-A7E917352AF1}" type="presParOf" srcId="{1926470D-9B1F-456D-BFF5-043C1BD1F54B}" destId="{CB2D8CDB-560E-4B3A-8C02-92BA665F1D68}" srcOrd="1" destOrd="0" presId="urn:microsoft.com/office/officeart/2005/8/layout/process1"/>
    <dgm:cxn modelId="{980CB6D8-FDE2-43C4-A128-0C1412DCBEA8}" type="presParOf" srcId="{CB2D8CDB-560E-4B3A-8C02-92BA665F1D68}" destId="{A73646D4-4C2A-4B2C-9446-84B1D4431C8D}" srcOrd="0" destOrd="0" presId="urn:microsoft.com/office/officeart/2005/8/layout/process1"/>
    <dgm:cxn modelId="{97E637FF-91E6-48F4-97A1-5DCE4D1666F1}" type="presParOf" srcId="{1926470D-9B1F-456D-BFF5-043C1BD1F54B}" destId="{73F4F974-2F62-4E0D-AFE9-4AB9558DAB1C}" srcOrd="2" destOrd="0" presId="urn:microsoft.com/office/officeart/2005/8/layout/process1"/>
    <dgm:cxn modelId="{962A4FF4-3355-4D22-8CAF-3FBD373C75DE}" type="presParOf" srcId="{1926470D-9B1F-456D-BFF5-043C1BD1F54B}" destId="{94B07635-DB2A-4D0D-A445-4C004723D587}" srcOrd="3" destOrd="0" presId="urn:microsoft.com/office/officeart/2005/8/layout/process1"/>
    <dgm:cxn modelId="{3BA6353E-CC76-414C-A271-0463805AA9A6}" type="presParOf" srcId="{94B07635-DB2A-4D0D-A445-4C004723D587}" destId="{C5DF10CE-6968-489E-BAE8-A9752E706D86}" srcOrd="0" destOrd="0" presId="urn:microsoft.com/office/officeart/2005/8/layout/process1"/>
    <dgm:cxn modelId="{0B68C1A8-1007-453A-885C-84440174A73B}" type="presParOf" srcId="{1926470D-9B1F-456D-BFF5-043C1BD1F54B}" destId="{30C7B0CC-94EB-487D-869F-D99C3BF8DCA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D7DD60-8BC6-487A-875C-831F9530768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E3D2C58-CA5C-41CB-B84D-4BDEE623A0E9}">
      <dgm:prSet phldrT="[Text]"/>
      <dgm:spPr/>
      <dgm:t>
        <a:bodyPr/>
        <a:lstStyle/>
        <a:p>
          <a:r>
            <a:rPr lang="en-US" dirty="0"/>
            <a:t>T1</a:t>
          </a:r>
        </a:p>
        <a:p>
          <a:r>
            <a:rPr lang="en-US" dirty="0"/>
            <a:t>Blocked on</a:t>
          </a:r>
        </a:p>
      </dgm:t>
    </dgm:pt>
    <dgm:pt modelId="{659884D6-CFEF-4464-AEAA-4F9B04C20C68}" type="parTrans" cxnId="{255FA06B-4D2F-48FF-B7D3-4F67515CABAC}">
      <dgm:prSet/>
      <dgm:spPr/>
      <dgm:t>
        <a:bodyPr/>
        <a:lstStyle/>
        <a:p>
          <a:endParaRPr lang="en-US"/>
        </a:p>
      </dgm:t>
    </dgm:pt>
    <dgm:pt modelId="{80B3F867-D690-46ED-A9F6-09146DD253B1}" type="sibTrans" cxnId="{255FA06B-4D2F-48FF-B7D3-4F67515CABAC}">
      <dgm:prSet/>
      <dgm:spPr/>
      <dgm:t>
        <a:bodyPr/>
        <a:lstStyle/>
        <a:p>
          <a:endParaRPr lang="en-US"/>
        </a:p>
      </dgm:t>
    </dgm:pt>
    <dgm:pt modelId="{F5CE7B6B-02E7-44CA-9964-3B61B0CE5BEB}">
      <dgm:prSet phldrT="[Text]"/>
      <dgm:spPr/>
      <dgm:t>
        <a:bodyPr/>
        <a:lstStyle/>
        <a:p>
          <a:r>
            <a:rPr lang="en-US" dirty="0"/>
            <a:t>T2</a:t>
          </a:r>
        </a:p>
        <a:p>
          <a:r>
            <a:rPr lang="en-US" dirty="0"/>
            <a:t>Blocked on</a:t>
          </a:r>
        </a:p>
      </dgm:t>
    </dgm:pt>
    <dgm:pt modelId="{D612E0D5-6FA5-4996-9397-8037080005F1}" type="parTrans" cxnId="{85E07B11-1BED-47BA-A8C6-F8CB362289A5}">
      <dgm:prSet/>
      <dgm:spPr/>
      <dgm:t>
        <a:bodyPr/>
        <a:lstStyle/>
        <a:p>
          <a:endParaRPr lang="en-US"/>
        </a:p>
      </dgm:t>
    </dgm:pt>
    <dgm:pt modelId="{C1A00C56-AE2E-4AD1-9BAE-A012C4EFCA61}" type="sibTrans" cxnId="{85E07B11-1BED-47BA-A8C6-F8CB362289A5}">
      <dgm:prSet/>
      <dgm:spPr/>
      <dgm:t>
        <a:bodyPr/>
        <a:lstStyle/>
        <a:p>
          <a:endParaRPr lang="en-US"/>
        </a:p>
      </dgm:t>
    </dgm:pt>
    <dgm:pt modelId="{CFFF393F-75F2-45C0-BA93-BD90AC66F26D}">
      <dgm:prSet phldrT="[Text]"/>
      <dgm:spPr/>
      <dgm:t>
        <a:bodyPr/>
        <a:lstStyle/>
        <a:p>
          <a:r>
            <a:rPr lang="en-US" dirty="0" err="1"/>
            <a:t>Tn</a:t>
          </a:r>
          <a:endParaRPr lang="en-US" dirty="0"/>
        </a:p>
        <a:p>
          <a:r>
            <a:rPr lang="en-US" dirty="0"/>
            <a:t>Running</a:t>
          </a:r>
        </a:p>
      </dgm:t>
    </dgm:pt>
    <dgm:pt modelId="{133C343A-4497-4246-9920-770D87DC3CD3}" type="parTrans" cxnId="{60A1DB96-15AD-4310-B9C6-D3A27E9DB8F0}">
      <dgm:prSet/>
      <dgm:spPr/>
      <dgm:t>
        <a:bodyPr/>
        <a:lstStyle/>
        <a:p>
          <a:endParaRPr lang="en-US"/>
        </a:p>
      </dgm:t>
    </dgm:pt>
    <dgm:pt modelId="{69E363B8-A570-470C-8475-DC4F834F2535}" type="sibTrans" cxnId="{60A1DB96-15AD-4310-B9C6-D3A27E9DB8F0}">
      <dgm:prSet/>
      <dgm:spPr/>
      <dgm:t>
        <a:bodyPr/>
        <a:lstStyle/>
        <a:p>
          <a:endParaRPr lang="en-US"/>
        </a:p>
      </dgm:t>
    </dgm:pt>
    <dgm:pt modelId="{1926470D-9B1F-456D-BFF5-043C1BD1F54B}" type="pres">
      <dgm:prSet presAssocID="{19D7DD60-8BC6-487A-875C-831F95307680}" presName="Name0" presStyleCnt="0">
        <dgm:presLayoutVars>
          <dgm:dir/>
          <dgm:resizeHandles val="exact"/>
        </dgm:presLayoutVars>
      </dgm:prSet>
      <dgm:spPr/>
    </dgm:pt>
    <dgm:pt modelId="{B9E7C44D-CAFC-4962-BDC0-C4A81A0AE2CB}" type="pres">
      <dgm:prSet presAssocID="{CE3D2C58-CA5C-41CB-B84D-4BDEE623A0E9}" presName="node" presStyleLbl="node1" presStyleIdx="0" presStyleCnt="3">
        <dgm:presLayoutVars>
          <dgm:bulletEnabled val="1"/>
        </dgm:presLayoutVars>
      </dgm:prSet>
      <dgm:spPr/>
    </dgm:pt>
    <dgm:pt modelId="{CB2D8CDB-560E-4B3A-8C02-92BA665F1D68}" type="pres">
      <dgm:prSet presAssocID="{80B3F867-D690-46ED-A9F6-09146DD253B1}" presName="sibTrans" presStyleLbl="sibTrans2D1" presStyleIdx="0" presStyleCnt="2"/>
      <dgm:spPr/>
    </dgm:pt>
    <dgm:pt modelId="{A73646D4-4C2A-4B2C-9446-84B1D4431C8D}" type="pres">
      <dgm:prSet presAssocID="{80B3F867-D690-46ED-A9F6-09146DD253B1}" presName="connectorText" presStyleLbl="sibTrans2D1" presStyleIdx="0" presStyleCnt="2"/>
      <dgm:spPr/>
    </dgm:pt>
    <dgm:pt modelId="{73F4F974-2F62-4E0D-AFE9-4AB9558DAB1C}" type="pres">
      <dgm:prSet presAssocID="{F5CE7B6B-02E7-44CA-9964-3B61B0CE5BEB}" presName="node" presStyleLbl="node1" presStyleIdx="1" presStyleCnt="3">
        <dgm:presLayoutVars>
          <dgm:bulletEnabled val="1"/>
        </dgm:presLayoutVars>
      </dgm:prSet>
      <dgm:spPr/>
    </dgm:pt>
    <dgm:pt modelId="{94B07635-DB2A-4D0D-A445-4C004723D587}" type="pres">
      <dgm:prSet presAssocID="{C1A00C56-AE2E-4AD1-9BAE-A012C4EFCA61}" presName="sibTrans" presStyleLbl="sibTrans2D1" presStyleIdx="1" presStyleCnt="2"/>
      <dgm:spPr/>
    </dgm:pt>
    <dgm:pt modelId="{C5DF10CE-6968-489E-BAE8-A9752E706D86}" type="pres">
      <dgm:prSet presAssocID="{C1A00C56-AE2E-4AD1-9BAE-A012C4EFCA61}" presName="connectorText" presStyleLbl="sibTrans2D1" presStyleIdx="1" presStyleCnt="2"/>
      <dgm:spPr/>
    </dgm:pt>
    <dgm:pt modelId="{30C7B0CC-94EB-487D-869F-D99C3BF8DCAD}" type="pres">
      <dgm:prSet presAssocID="{CFFF393F-75F2-45C0-BA93-BD90AC66F26D}" presName="node" presStyleLbl="node1" presStyleIdx="2" presStyleCnt="3">
        <dgm:presLayoutVars>
          <dgm:bulletEnabled val="1"/>
        </dgm:presLayoutVars>
      </dgm:prSet>
      <dgm:spPr/>
    </dgm:pt>
  </dgm:ptLst>
  <dgm:cxnLst>
    <dgm:cxn modelId="{4B3CD007-D55C-4822-AC0E-74DBFAB79CAE}" type="presOf" srcId="{C1A00C56-AE2E-4AD1-9BAE-A012C4EFCA61}" destId="{C5DF10CE-6968-489E-BAE8-A9752E706D86}" srcOrd="1" destOrd="0" presId="urn:microsoft.com/office/officeart/2005/8/layout/process1"/>
    <dgm:cxn modelId="{9F251211-8441-4D0E-89DE-AA8772387040}" type="presOf" srcId="{19D7DD60-8BC6-487A-875C-831F95307680}" destId="{1926470D-9B1F-456D-BFF5-043C1BD1F54B}" srcOrd="0" destOrd="0" presId="urn:microsoft.com/office/officeart/2005/8/layout/process1"/>
    <dgm:cxn modelId="{85E07B11-1BED-47BA-A8C6-F8CB362289A5}" srcId="{19D7DD60-8BC6-487A-875C-831F95307680}" destId="{F5CE7B6B-02E7-44CA-9964-3B61B0CE5BEB}" srcOrd="1" destOrd="0" parTransId="{D612E0D5-6FA5-4996-9397-8037080005F1}" sibTransId="{C1A00C56-AE2E-4AD1-9BAE-A012C4EFCA61}"/>
    <dgm:cxn modelId="{5BD34F16-D9AF-49BF-8B2D-4FCA44B7C9F6}" type="presOf" srcId="{CE3D2C58-CA5C-41CB-B84D-4BDEE623A0E9}" destId="{B9E7C44D-CAFC-4962-BDC0-C4A81A0AE2CB}" srcOrd="0" destOrd="0" presId="urn:microsoft.com/office/officeart/2005/8/layout/process1"/>
    <dgm:cxn modelId="{B8548345-2FC0-4398-8021-D99287914890}" type="presOf" srcId="{80B3F867-D690-46ED-A9F6-09146DD253B1}" destId="{CB2D8CDB-560E-4B3A-8C02-92BA665F1D68}" srcOrd="0" destOrd="0" presId="urn:microsoft.com/office/officeart/2005/8/layout/process1"/>
    <dgm:cxn modelId="{5EE9296B-E1BF-4FDB-A015-774438C6DD23}" type="presOf" srcId="{F5CE7B6B-02E7-44CA-9964-3B61B0CE5BEB}" destId="{73F4F974-2F62-4E0D-AFE9-4AB9558DAB1C}" srcOrd="0" destOrd="0" presId="urn:microsoft.com/office/officeart/2005/8/layout/process1"/>
    <dgm:cxn modelId="{255FA06B-4D2F-48FF-B7D3-4F67515CABAC}" srcId="{19D7DD60-8BC6-487A-875C-831F95307680}" destId="{CE3D2C58-CA5C-41CB-B84D-4BDEE623A0E9}" srcOrd="0" destOrd="0" parTransId="{659884D6-CFEF-4464-AEAA-4F9B04C20C68}" sibTransId="{80B3F867-D690-46ED-A9F6-09146DD253B1}"/>
    <dgm:cxn modelId="{3765D859-3CB5-4A0E-AE07-AA1CA04B6C70}" type="presOf" srcId="{C1A00C56-AE2E-4AD1-9BAE-A012C4EFCA61}" destId="{94B07635-DB2A-4D0D-A445-4C004723D587}" srcOrd="0" destOrd="0" presId="urn:microsoft.com/office/officeart/2005/8/layout/process1"/>
    <dgm:cxn modelId="{60A1DB96-15AD-4310-B9C6-D3A27E9DB8F0}" srcId="{19D7DD60-8BC6-487A-875C-831F95307680}" destId="{CFFF393F-75F2-45C0-BA93-BD90AC66F26D}" srcOrd="2" destOrd="0" parTransId="{133C343A-4497-4246-9920-770D87DC3CD3}" sibTransId="{69E363B8-A570-470C-8475-DC4F834F2535}"/>
    <dgm:cxn modelId="{3760B1C4-62AF-4A1B-BEE8-6EEC53D2F4E4}" type="presOf" srcId="{CFFF393F-75F2-45C0-BA93-BD90AC66F26D}" destId="{30C7B0CC-94EB-487D-869F-D99C3BF8DCAD}" srcOrd="0" destOrd="0" presId="urn:microsoft.com/office/officeart/2005/8/layout/process1"/>
    <dgm:cxn modelId="{AB0B1DCF-CC83-4353-917C-7181994B6D5D}" type="presOf" srcId="{80B3F867-D690-46ED-A9F6-09146DD253B1}" destId="{A73646D4-4C2A-4B2C-9446-84B1D4431C8D}" srcOrd="1" destOrd="0" presId="urn:microsoft.com/office/officeart/2005/8/layout/process1"/>
    <dgm:cxn modelId="{95BD6C69-C4C8-41F8-85E1-7321DD379A68}" type="presParOf" srcId="{1926470D-9B1F-456D-BFF5-043C1BD1F54B}" destId="{B9E7C44D-CAFC-4962-BDC0-C4A81A0AE2CB}" srcOrd="0" destOrd="0" presId="urn:microsoft.com/office/officeart/2005/8/layout/process1"/>
    <dgm:cxn modelId="{62AB670D-4D85-407D-B9C3-A7E917352AF1}" type="presParOf" srcId="{1926470D-9B1F-456D-BFF5-043C1BD1F54B}" destId="{CB2D8CDB-560E-4B3A-8C02-92BA665F1D68}" srcOrd="1" destOrd="0" presId="urn:microsoft.com/office/officeart/2005/8/layout/process1"/>
    <dgm:cxn modelId="{980CB6D8-FDE2-43C4-A128-0C1412DCBEA8}" type="presParOf" srcId="{CB2D8CDB-560E-4B3A-8C02-92BA665F1D68}" destId="{A73646D4-4C2A-4B2C-9446-84B1D4431C8D}" srcOrd="0" destOrd="0" presId="urn:microsoft.com/office/officeart/2005/8/layout/process1"/>
    <dgm:cxn modelId="{97E637FF-91E6-48F4-97A1-5DCE4D1666F1}" type="presParOf" srcId="{1926470D-9B1F-456D-BFF5-043C1BD1F54B}" destId="{73F4F974-2F62-4E0D-AFE9-4AB9558DAB1C}" srcOrd="2" destOrd="0" presId="urn:microsoft.com/office/officeart/2005/8/layout/process1"/>
    <dgm:cxn modelId="{962A4FF4-3355-4D22-8CAF-3FBD373C75DE}" type="presParOf" srcId="{1926470D-9B1F-456D-BFF5-043C1BD1F54B}" destId="{94B07635-DB2A-4D0D-A445-4C004723D587}" srcOrd="3" destOrd="0" presId="urn:microsoft.com/office/officeart/2005/8/layout/process1"/>
    <dgm:cxn modelId="{3BA6353E-CC76-414C-A271-0463805AA9A6}" type="presParOf" srcId="{94B07635-DB2A-4D0D-A445-4C004723D587}" destId="{C5DF10CE-6968-489E-BAE8-A9752E706D86}" srcOrd="0" destOrd="0" presId="urn:microsoft.com/office/officeart/2005/8/layout/process1"/>
    <dgm:cxn modelId="{0B68C1A8-1007-453A-885C-84440174A73B}" type="presParOf" srcId="{1926470D-9B1F-456D-BFF5-043C1BD1F54B}" destId="{30C7B0CC-94EB-487D-869F-D99C3BF8DCA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DD825-A44B-45A1-807E-F45F4829CD55}">
      <dsp:nvSpPr>
        <dsp:cNvPr id="0" name=""/>
        <dsp:cNvSpPr/>
      </dsp:nvSpPr>
      <dsp:spPr>
        <a:xfrm>
          <a:off x="3577715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T2(x)</a:t>
          </a:r>
        </a:p>
      </dsp:txBody>
      <dsp:txXfrm>
        <a:off x="3577715" y="9712"/>
        <a:ext cx="890515" cy="890515"/>
      </dsp:txXfrm>
    </dsp:sp>
    <dsp:sp modelId="{77FC35B2-52E3-4425-82CC-9BA462DA35E3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0572578"/>
            <a:gd name="adj4" fmla="val 189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77BE4-D48F-481E-87D7-83A5E45F6548}">
      <dsp:nvSpPr>
        <dsp:cNvPr id="0" name=""/>
        <dsp:cNvSpPr/>
      </dsp:nvSpPr>
      <dsp:spPr>
        <a:xfrm>
          <a:off x="4571161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T2(y)</a:t>
          </a:r>
        </a:p>
      </dsp:txBody>
      <dsp:txXfrm>
        <a:off x="4571161" y="1730411"/>
        <a:ext cx="890515" cy="890515"/>
      </dsp:txXfrm>
    </dsp:sp>
    <dsp:sp modelId="{F51E8957-0793-48EA-BB8E-B179AB87D381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365938"/>
            <a:gd name="adj4" fmla="val 7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8498D-094D-454B-8913-A372C5CE2084}">
      <dsp:nvSpPr>
        <dsp:cNvPr id="0" name=""/>
        <dsp:cNvSpPr/>
      </dsp:nvSpPr>
      <dsp:spPr>
        <a:xfrm>
          <a:off x="3577715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T3(Y)</a:t>
          </a:r>
        </a:p>
      </dsp:txBody>
      <dsp:txXfrm>
        <a:off x="3577715" y="3451110"/>
        <a:ext cx="890515" cy="890515"/>
      </dsp:txXfrm>
    </dsp:sp>
    <dsp:sp modelId="{1CE767E7-2472-4C91-ACF5-DAEB9E0E0ED7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6110515"/>
            <a:gd name="adj4" fmla="val 44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FA5AA-E6D7-4D05-9A68-7B574EDA2653}">
      <dsp:nvSpPr>
        <dsp:cNvPr id="0" name=""/>
        <dsp:cNvSpPr/>
      </dsp:nvSpPr>
      <dsp:spPr>
        <a:xfrm>
          <a:off x="1590823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T3(z)</a:t>
          </a:r>
        </a:p>
      </dsp:txBody>
      <dsp:txXfrm>
        <a:off x="1590823" y="3451110"/>
        <a:ext cx="890515" cy="890515"/>
      </dsp:txXfrm>
    </dsp:sp>
    <dsp:sp modelId="{32B872B5-DEB4-4376-8085-10E884667D5B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9772578"/>
            <a:gd name="adj4" fmla="val 81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02116-E572-43BD-BCA3-4142D3C9D504}">
      <dsp:nvSpPr>
        <dsp:cNvPr id="0" name=""/>
        <dsp:cNvSpPr/>
      </dsp:nvSpPr>
      <dsp:spPr>
        <a:xfrm>
          <a:off x="597377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T1(z)</a:t>
          </a:r>
        </a:p>
      </dsp:txBody>
      <dsp:txXfrm>
        <a:off x="597377" y="1730411"/>
        <a:ext cx="890515" cy="890515"/>
      </dsp:txXfrm>
    </dsp:sp>
    <dsp:sp modelId="{6A4F9502-CC0A-4E34-BDAE-C5271D87432A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3165938"/>
            <a:gd name="adj4" fmla="val 115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EC31F-D495-4409-9050-CA0ADAFE809D}">
      <dsp:nvSpPr>
        <dsp:cNvPr id="0" name=""/>
        <dsp:cNvSpPr/>
      </dsp:nvSpPr>
      <dsp:spPr>
        <a:xfrm>
          <a:off x="1590823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T1(x)</a:t>
          </a:r>
        </a:p>
      </dsp:txBody>
      <dsp:txXfrm>
        <a:off x="1590823" y="9712"/>
        <a:ext cx="890515" cy="890515"/>
      </dsp:txXfrm>
    </dsp:sp>
    <dsp:sp modelId="{BD162FFE-FB8E-4F44-89FF-C179401F0EED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6910515"/>
            <a:gd name="adj4" fmla="val 152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DD825-A44B-45A1-807E-F45F4829CD55}">
      <dsp:nvSpPr>
        <dsp:cNvPr id="0" name=""/>
        <dsp:cNvSpPr/>
      </dsp:nvSpPr>
      <dsp:spPr>
        <a:xfrm>
          <a:off x="3577715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T2(x)</a:t>
          </a:r>
        </a:p>
      </dsp:txBody>
      <dsp:txXfrm>
        <a:off x="3577715" y="9712"/>
        <a:ext cx="890515" cy="890515"/>
      </dsp:txXfrm>
    </dsp:sp>
    <dsp:sp modelId="{77FC35B2-52E3-4425-82CC-9BA462DA35E3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0572578"/>
            <a:gd name="adj4" fmla="val 189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77BE4-D48F-481E-87D7-83A5E45F6548}">
      <dsp:nvSpPr>
        <dsp:cNvPr id="0" name=""/>
        <dsp:cNvSpPr/>
      </dsp:nvSpPr>
      <dsp:spPr>
        <a:xfrm>
          <a:off x="4571161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T2(y)</a:t>
          </a:r>
        </a:p>
      </dsp:txBody>
      <dsp:txXfrm>
        <a:off x="4571161" y="1730411"/>
        <a:ext cx="890515" cy="890515"/>
      </dsp:txXfrm>
    </dsp:sp>
    <dsp:sp modelId="{F51E8957-0793-48EA-BB8E-B179AB87D381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365938"/>
            <a:gd name="adj4" fmla="val 7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8498D-094D-454B-8913-A372C5CE2084}">
      <dsp:nvSpPr>
        <dsp:cNvPr id="0" name=""/>
        <dsp:cNvSpPr/>
      </dsp:nvSpPr>
      <dsp:spPr>
        <a:xfrm>
          <a:off x="3577715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T3(Y)</a:t>
          </a:r>
        </a:p>
      </dsp:txBody>
      <dsp:txXfrm>
        <a:off x="3577715" y="3451110"/>
        <a:ext cx="890515" cy="890515"/>
      </dsp:txXfrm>
    </dsp:sp>
    <dsp:sp modelId="{1CE767E7-2472-4C91-ACF5-DAEB9E0E0ED7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6110515"/>
            <a:gd name="adj4" fmla="val 44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FA5AA-E6D7-4D05-9A68-7B574EDA2653}">
      <dsp:nvSpPr>
        <dsp:cNvPr id="0" name=""/>
        <dsp:cNvSpPr/>
      </dsp:nvSpPr>
      <dsp:spPr>
        <a:xfrm>
          <a:off x="1590823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T3(z)</a:t>
          </a:r>
        </a:p>
      </dsp:txBody>
      <dsp:txXfrm>
        <a:off x="1590823" y="3451110"/>
        <a:ext cx="890515" cy="890515"/>
      </dsp:txXfrm>
    </dsp:sp>
    <dsp:sp modelId="{32B872B5-DEB4-4376-8085-10E884667D5B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9772578"/>
            <a:gd name="adj4" fmla="val 81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02116-E572-43BD-BCA3-4142D3C9D504}">
      <dsp:nvSpPr>
        <dsp:cNvPr id="0" name=""/>
        <dsp:cNvSpPr/>
      </dsp:nvSpPr>
      <dsp:spPr>
        <a:xfrm>
          <a:off x="597377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T1(z)</a:t>
          </a:r>
        </a:p>
      </dsp:txBody>
      <dsp:txXfrm>
        <a:off x="597377" y="1730411"/>
        <a:ext cx="890515" cy="890515"/>
      </dsp:txXfrm>
    </dsp:sp>
    <dsp:sp modelId="{6A4F9502-CC0A-4E34-BDAE-C5271D87432A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3165938"/>
            <a:gd name="adj4" fmla="val 115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EC31F-D495-4409-9050-CA0ADAFE809D}">
      <dsp:nvSpPr>
        <dsp:cNvPr id="0" name=""/>
        <dsp:cNvSpPr/>
      </dsp:nvSpPr>
      <dsp:spPr>
        <a:xfrm>
          <a:off x="1590823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T1(x)</a:t>
          </a:r>
        </a:p>
      </dsp:txBody>
      <dsp:txXfrm>
        <a:off x="1590823" y="9712"/>
        <a:ext cx="890515" cy="890515"/>
      </dsp:txXfrm>
    </dsp:sp>
    <dsp:sp modelId="{BD162FFE-FB8E-4F44-89FF-C179401F0EED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6910515"/>
            <a:gd name="adj4" fmla="val 152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DD825-A44B-45A1-807E-F45F4829CD55}">
      <dsp:nvSpPr>
        <dsp:cNvPr id="0" name=""/>
        <dsp:cNvSpPr/>
      </dsp:nvSpPr>
      <dsp:spPr>
        <a:xfrm>
          <a:off x="3577715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T2(x)</a:t>
          </a:r>
        </a:p>
      </dsp:txBody>
      <dsp:txXfrm>
        <a:off x="3577715" y="9712"/>
        <a:ext cx="890515" cy="890515"/>
      </dsp:txXfrm>
    </dsp:sp>
    <dsp:sp modelId="{77FC35B2-52E3-4425-82CC-9BA462DA35E3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0572578"/>
            <a:gd name="adj4" fmla="val 189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77BE4-D48F-481E-87D7-83A5E45F6548}">
      <dsp:nvSpPr>
        <dsp:cNvPr id="0" name=""/>
        <dsp:cNvSpPr/>
      </dsp:nvSpPr>
      <dsp:spPr>
        <a:xfrm>
          <a:off x="4571161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T2(y)</a:t>
          </a:r>
        </a:p>
      </dsp:txBody>
      <dsp:txXfrm>
        <a:off x="4571161" y="1730411"/>
        <a:ext cx="890515" cy="890515"/>
      </dsp:txXfrm>
    </dsp:sp>
    <dsp:sp modelId="{F51E8957-0793-48EA-BB8E-B179AB87D381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365938"/>
            <a:gd name="adj4" fmla="val 7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8498D-094D-454B-8913-A372C5CE2084}">
      <dsp:nvSpPr>
        <dsp:cNvPr id="0" name=""/>
        <dsp:cNvSpPr/>
      </dsp:nvSpPr>
      <dsp:spPr>
        <a:xfrm>
          <a:off x="3577715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T3(Y)</a:t>
          </a:r>
        </a:p>
      </dsp:txBody>
      <dsp:txXfrm>
        <a:off x="3577715" y="3451110"/>
        <a:ext cx="890515" cy="890515"/>
      </dsp:txXfrm>
    </dsp:sp>
    <dsp:sp modelId="{1CE767E7-2472-4C91-ACF5-DAEB9E0E0ED7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6110515"/>
            <a:gd name="adj4" fmla="val 44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FA5AA-E6D7-4D05-9A68-7B574EDA2653}">
      <dsp:nvSpPr>
        <dsp:cNvPr id="0" name=""/>
        <dsp:cNvSpPr/>
      </dsp:nvSpPr>
      <dsp:spPr>
        <a:xfrm>
          <a:off x="1590823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T3(z)</a:t>
          </a:r>
        </a:p>
      </dsp:txBody>
      <dsp:txXfrm>
        <a:off x="1590823" y="3451110"/>
        <a:ext cx="890515" cy="890515"/>
      </dsp:txXfrm>
    </dsp:sp>
    <dsp:sp modelId="{32B872B5-DEB4-4376-8085-10E884667D5B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9772578"/>
            <a:gd name="adj4" fmla="val 81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02116-E572-43BD-BCA3-4142D3C9D504}">
      <dsp:nvSpPr>
        <dsp:cNvPr id="0" name=""/>
        <dsp:cNvSpPr/>
      </dsp:nvSpPr>
      <dsp:spPr>
        <a:xfrm>
          <a:off x="597377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T1(z)</a:t>
          </a:r>
        </a:p>
      </dsp:txBody>
      <dsp:txXfrm>
        <a:off x="597377" y="1730411"/>
        <a:ext cx="890515" cy="890515"/>
      </dsp:txXfrm>
    </dsp:sp>
    <dsp:sp modelId="{6A4F9502-CC0A-4E34-BDAE-C5271D87432A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3165938"/>
            <a:gd name="adj4" fmla="val 115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EC31F-D495-4409-9050-CA0ADAFE809D}">
      <dsp:nvSpPr>
        <dsp:cNvPr id="0" name=""/>
        <dsp:cNvSpPr/>
      </dsp:nvSpPr>
      <dsp:spPr>
        <a:xfrm>
          <a:off x="1590823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T1(x)</a:t>
          </a:r>
        </a:p>
      </dsp:txBody>
      <dsp:txXfrm>
        <a:off x="1590823" y="9712"/>
        <a:ext cx="890515" cy="890515"/>
      </dsp:txXfrm>
    </dsp:sp>
    <dsp:sp modelId="{BD162FFE-FB8E-4F44-89FF-C179401F0EED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6910515"/>
            <a:gd name="adj4" fmla="val 152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6DD825-A44B-45A1-807E-F45F4829CD55}">
      <dsp:nvSpPr>
        <dsp:cNvPr id="0" name=""/>
        <dsp:cNvSpPr/>
      </dsp:nvSpPr>
      <dsp:spPr>
        <a:xfrm>
          <a:off x="3577715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T2(x)</a:t>
          </a:r>
        </a:p>
      </dsp:txBody>
      <dsp:txXfrm>
        <a:off x="3577715" y="9712"/>
        <a:ext cx="890515" cy="890515"/>
      </dsp:txXfrm>
    </dsp:sp>
    <dsp:sp modelId="{77FC35B2-52E3-4425-82CC-9BA462DA35E3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0572578"/>
            <a:gd name="adj4" fmla="val 189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77BE4-D48F-481E-87D7-83A5E45F6548}">
      <dsp:nvSpPr>
        <dsp:cNvPr id="0" name=""/>
        <dsp:cNvSpPr/>
      </dsp:nvSpPr>
      <dsp:spPr>
        <a:xfrm>
          <a:off x="4571161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00B050"/>
              </a:solidFill>
            </a:rPr>
            <a:t>T2(y)</a:t>
          </a:r>
        </a:p>
      </dsp:txBody>
      <dsp:txXfrm>
        <a:off x="4571161" y="1730411"/>
        <a:ext cx="890515" cy="890515"/>
      </dsp:txXfrm>
    </dsp:sp>
    <dsp:sp modelId="{F51E8957-0793-48EA-BB8E-B179AB87D381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2365938"/>
            <a:gd name="adj4" fmla="val 7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8498D-094D-454B-8913-A372C5CE2084}">
      <dsp:nvSpPr>
        <dsp:cNvPr id="0" name=""/>
        <dsp:cNvSpPr/>
      </dsp:nvSpPr>
      <dsp:spPr>
        <a:xfrm>
          <a:off x="3577715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T3(Y)</a:t>
          </a:r>
        </a:p>
      </dsp:txBody>
      <dsp:txXfrm>
        <a:off x="3577715" y="3451110"/>
        <a:ext cx="890515" cy="890515"/>
      </dsp:txXfrm>
    </dsp:sp>
    <dsp:sp modelId="{1CE767E7-2472-4C91-ACF5-DAEB9E0E0ED7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6110515"/>
            <a:gd name="adj4" fmla="val 44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9FA5AA-E6D7-4D05-9A68-7B574EDA2653}">
      <dsp:nvSpPr>
        <dsp:cNvPr id="0" name=""/>
        <dsp:cNvSpPr/>
      </dsp:nvSpPr>
      <dsp:spPr>
        <a:xfrm>
          <a:off x="1590823" y="3451110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T3(z)</a:t>
          </a:r>
        </a:p>
      </dsp:txBody>
      <dsp:txXfrm>
        <a:off x="1590823" y="3451110"/>
        <a:ext cx="890515" cy="890515"/>
      </dsp:txXfrm>
    </dsp:sp>
    <dsp:sp modelId="{32B872B5-DEB4-4376-8085-10E884667D5B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9772578"/>
            <a:gd name="adj4" fmla="val 8183630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02116-E572-43BD-BCA3-4142D3C9D504}">
      <dsp:nvSpPr>
        <dsp:cNvPr id="0" name=""/>
        <dsp:cNvSpPr/>
      </dsp:nvSpPr>
      <dsp:spPr>
        <a:xfrm>
          <a:off x="597377" y="1730411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T1(z)</a:t>
          </a:r>
        </a:p>
      </dsp:txBody>
      <dsp:txXfrm>
        <a:off x="597377" y="1730411"/>
        <a:ext cx="890515" cy="890515"/>
      </dsp:txXfrm>
    </dsp:sp>
    <dsp:sp modelId="{6A4F9502-CC0A-4E34-BDAE-C5271D87432A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3165938"/>
            <a:gd name="adj4" fmla="val 11576989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EC31F-D495-4409-9050-CA0ADAFE809D}">
      <dsp:nvSpPr>
        <dsp:cNvPr id="0" name=""/>
        <dsp:cNvSpPr/>
      </dsp:nvSpPr>
      <dsp:spPr>
        <a:xfrm>
          <a:off x="1590823" y="9712"/>
          <a:ext cx="890515" cy="8905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rgbClr val="FF0000"/>
              </a:solidFill>
            </a:rPr>
            <a:t>T1(x)</a:t>
          </a:r>
        </a:p>
      </dsp:txBody>
      <dsp:txXfrm>
        <a:off x="1590823" y="9712"/>
        <a:ext cx="890515" cy="890515"/>
      </dsp:txXfrm>
    </dsp:sp>
    <dsp:sp modelId="{BD162FFE-FB8E-4F44-89FF-C179401F0EED}">
      <dsp:nvSpPr>
        <dsp:cNvPr id="0" name=""/>
        <dsp:cNvSpPr/>
      </dsp:nvSpPr>
      <dsp:spPr>
        <a:xfrm>
          <a:off x="854514" y="655"/>
          <a:ext cx="4350026" cy="4350026"/>
        </a:xfrm>
        <a:prstGeom prst="circularArrow">
          <a:avLst>
            <a:gd name="adj1" fmla="val 3992"/>
            <a:gd name="adj2" fmla="val 250432"/>
            <a:gd name="adj3" fmla="val 16910515"/>
            <a:gd name="adj4" fmla="val 15239052"/>
            <a:gd name="adj5" fmla="val 465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7C44D-CAFC-4962-BDC0-C4A81A0AE2CB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T1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Blocked on</a:t>
          </a:r>
        </a:p>
      </dsp:txBody>
      <dsp:txXfrm>
        <a:off x="57787" y="1395494"/>
        <a:ext cx="2665308" cy="1560349"/>
      </dsp:txXfrm>
    </dsp:sp>
    <dsp:sp modelId="{CB2D8CDB-560E-4B3A-8C02-92BA665F1D68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047880" y="1970146"/>
        <a:ext cx="409940" cy="411044"/>
      </dsp:txXfrm>
    </dsp:sp>
    <dsp:sp modelId="{73F4F974-2F62-4E0D-AFE9-4AB9558DAB1C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T2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Blocked on</a:t>
          </a:r>
        </a:p>
      </dsp:txBody>
      <dsp:txXfrm>
        <a:off x="3925145" y="1395494"/>
        <a:ext cx="2665308" cy="1560349"/>
      </dsp:txXfrm>
    </dsp:sp>
    <dsp:sp modelId="{94B07635-DB2A-4D0D-A445-4C004723D587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915239" y="1970146"/>
        <a:ext cx="409940" cy="411044"/>
      </dsp:txXfrm>
    </dsp:sp>
    <dsp:sp modelId="{30C7B0CC-94EB-487D-869F-D99C3BF8DCAD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T3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Running</a:t>
          </a:r>
        </a:p>
      </dsp:txBody>
      <dsp:txXfrm>
        <a:off x="7792503" y="1395494"/>
        <a:ext cx="2665308" cy="15603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7C44D-CAFC-4962-BDC0-C4A81A0AE2CB}">
      <dsp:nvSpPr>
        <dsp:cNvPr id="0" name=""/>
        <dsp:cNvSpPr/>
      </dsp:nvSpPr>
      <dsp:spPr>
        <a:xfrm>
          <a:off x="9242" y="623125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T1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Blocked on</a:t>
          </a:r>
        </a:p>
      </dsp:txBody>
      <dsp:txXfrm>
        <a:off x="57787" y="671670"/>
        <a:ext cx="2665308" cy="1560349"/>
      </dsp:txXfrm>
    </dsp:sp>
    <dsp:sp modelId="{CB2D8CDB-560E-4B3A-8C02-92BA665F1D68}">
      <dsp:nvSpPr>
        <dsp:cNvPr id="0" name=""/>
        <dsp:cNvSpPr/>
      </dsp:nvSpPr>
      <dsp:spPr>
        <a:xfrm>
          <a:off x="3047880" y="1109308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047880" y="1246323"/>
        <a:ext cx="409940" cy="411044"/>
      </dsp:txXfrm>
    </dsp:sp>
    <dsp:sp modelId="{73F4F974-2F62-4E0D-AFE9-4AB9558DAB1C}">
      <dsp:nvSpPr>
        <dsp:cNvPr id="0" name=""/>
        <dsp:cNvSpPr/>
      </dsp:nvSpPr>
      <dsp:spPr>
        <a:xfrm>
          <a:off x="3876600" y="623125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T2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Blocked on</a:t>
          </a:r>
        </a:p>
      </dsp:txBody>
      <dsp:txXfrm>
        <a:off x="3925145" y="671670"/>
        <a:ext cx="2665308" cy="1560349"/>
      </dsp:txXfrm>
    </dsp:sp>
    <dsp:sp modelId="{94B07635-DB2A-4D0D-A445-4C004723D587}">
      <dsp:nvSpPr>
        <dsp:cNvPr id="0" name=""/>
        <dsp:cNvSpPr/>
      </dsp:nvSpPr>
      <dsp:spPr>
        <a:xfrm>
          <a:off x="6915239" y="1109308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6915239" y="1246323"/>
        <a:ext cx="409940" cy="411044"/>
      </dsp:txXfrm>
    </dsp:sp>
    <dsp:sp modelId="{30C7B0CC-94EB-487D-869F-D99C3BF8DCAD}">
      <dsp:nvSpPr>
        <dsp:cNvPr id="0" name=""/>
        <dsp:cNvSpPr/>
      </dsp:nvSpPr>
      <dsp:spPr>
        <a:xfrm>
          <a:off x="7743958" y="623125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 err="1"/>
            <a:t>Tn</a:t>
          </a:r>
          <a:endParaRPr lang="en-US" sz="3800" kern="1200" dirty="0"/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Running</a:t>
          </a:r>
        </a:p>
      </dsp:txBody>
      <dsp:txXfrm>
        <a:off x="7792503" y="671670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21D6-EBFE-4E76-80D7-3B21C2B9A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E3468-20EB-41CF-8ABB-93C7F97C4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2FFF5-30CD-4B2D-BB5B-34C51603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44DF0-8BB0-491C-ADC0-85E8974E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B665C-F445-46EF-8E29-B22E0838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9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2E792-1CC6-4C1D-B21E-BF67BCE6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546B9-2083-48E7-BC0F-6BD7C25AE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677BD-1289-42DD-96CB-58BD9BAC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78D8-C46F-47EB-A99B-806940C9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66D1-0AC8-4677-9EB5-7A65AF79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E1DC3-458A-4E80-ABBD-655465BEF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C408C-C7DC-484A-82BD-E9F83555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08802-A752-46E7-8F28-70312C9A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4397C-3D06-4E6A-B2B6-A81727F31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01665-0A58-407B-9001-76817EC3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5F16-51F1-4669-B66C-D07122586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E3462-22E8-4462-9527-19F71C394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1815C-BD6B-471C-91AC-8EA9DAD6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0249C-B815-48EC-B8DC-8A637305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B6555A-2943-4FB6-BB31-347EE538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7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6B462-824C-417E-9FB0-AF2678473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997FC-FDA5-4F30-A743-C6787276D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69CDD-37B7-44C0-B50A-005E6C72B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4CB45-019E-45D3-9909-E75BAD4F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829C4-262B-4CCC-99C0-15470A1E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1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341C-8C74-496B-A3AB-44B1A6642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B0FB7-3803-4D16-A4C9-98FC0BC64E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30B42-39C9-402C-B89E-FD47E15270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25D0D-12BD-4D3B-94BA-533D9E5FB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A36459-909A-4CA2-8A4B-26FFB3704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E80EE-0FEF-403D-B574-864F37674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2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E4F3-4980-4529-8DA5-FA586F9E4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DB314-AD12-45B7-AC6E-9C1ACDE0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962CA-4C90-4AC8-A330-40DB8B513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A0125-8327-4D7F-BB18-49EBE5636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62F9FA-2095-4F28-8A74-D6F93C501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4D9BB5-208D-4281-BCDA-BB7A1BB7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35FCC-79BE-454D-8703-B0F490361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655A2A-5858-41BB-9DA3-821A80A0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D188E-D8F4-4E58-A69D-A30575644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41CBC-CCE3-4D5F-A9F8-E9FDF8DC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48CC87-993F-44CA-B41D-98843092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1884D-86D7-472C-A922-4CFD1834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9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76CA5B-9767-4882-8173-FF61195F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50EBCE-69E9-4DB5-825C-27EE351B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BF86B-2985-4AE3-83AB-8FC9431F3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225CB-26E4-4777-AED1-8327345BA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4BFC4-CDE8-4C0B-B121-812FFDD6E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1F102-A1D2-4B05-ACC1-5FC8502D0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F2739-6560-4B72-BAB7-FA3355F2C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BC021-449C-4E40-A25C-371674CC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A0C1C-FC3A-4127-9973-D58725ED2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A0D3-ABB3-41FA-A1E6-A946CBF81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4B70A-48B4-422F-8352-7CB5253C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C1BC-B37E-427F-BE26-ACD79F5D0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D1F58-E16B-47EF-8B0E-9AE206288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1446-D314-48EB-A557-D98A7D39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818B5-CCE5-4B81-9422-5BB8646C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6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1E4D13-47E1-4223-B8F7-62F92998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AA107-5F29-45DC-821A-1E99E9FA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B5345-A419-4E7F-91EB-02B9CE131F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647AA-64AB-4DEA-96D2-542D1EC184BF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7A985-8976-4158-9EB3-77AEFD11EF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DEFA9-120B-457D-A248-BF4D3967D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6899-A5C3-4265-AA76-771861358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6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9C6BAE-4BAB-4B22-83C9-3AC0583E1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en-US" dirty="0"/>
              <a:t>Concurrency Control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90C99-8903-43E9-933A-AD21C1D11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0762" y="4525347"/>
            <a:ext cx="3211288" cy="1737360"/>
          </a:xfrm>
        </p:spPr>
        <p:txBody>
          <a:bodyPr anchor="ctr">
            <a:normAutofit/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5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729EF-FEF2-4CDB-AF88-BFB40C85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18.24 Prove that cautious waiting avoids deadlock.</a:t>
            </a:r>
          </a:p>
        </p:txBody>
      </p:sp>
    </p:spTree>
    <p:extLst>
      <p:ext uri="{BB962C8B-B14F-4D97-AF65-F5344CB8AC3E}">
        <p14:creationId xmlns:p14="http://schemas.microsoft.com/office/powerpoint/2010/main" val="232039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29EF-FEF2-4CDB-AF88-BFB40C85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18.24 Prove that cautious waiting avoids deadlock.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E4E9D9-E8FB-40B8-B534-E1A83FFAC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2646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6941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729EF-FEF2-4CDB-AF88-BFB40C851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18.24 Prove that cautious waiting avoids deadlock.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0E4E9D9-E8FB-40B8-B534-E1A83FFAC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1100515"/>
              </p:ext>
            </p:extLst>
          </p:nvPr>
        </p:nvGraphicFramePr>
        <p:xfrm>
          <a:off x="838200" y="1825625"/>
          <a:ext cx="10515600" cy="2903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1409CD8-9C6C-432C-8A22-243ED139E27C}"/>
              </a:ext>
            </a:extLst>
          </p:cNvPr>
          <p:cNvSpPr txBox="1"/>
          <p:nvPr/>
        </p:nvSpPr>
        <p:spPr>
          <a:xfrm>
            <a:off x="611244" y="5043948"/>
            <a:ext cx="10742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T3 can’t get blocked on T1…Tn-1 since the protocol will abort it, hence there would be no cycles and no deadlocks</a:t>
            </a:r>
          </a:p>
        </p:txBody>
      </p:sp>
    </p:spTree>
    <p:extLst>
      <p:ext uri="{BB962C8B-B14F-4D97-AF65-F5344CB8AC3E}">
        <p14:creationId xmlns:p14="http://schemas.microsoft.com/office/powerpoint/2010/main" val="295275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45E7C8-7102-4496-B9C1-4ACFAB6DD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Time Stamp algorithm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294117F-0F08-45D5-9C99-68B688556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75820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r2(Z); r2(Y); w2(Y); 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r>
              <a:rPr lang="en-US" dirty="0"/>
              <a:t>Initially : </a:t>
            </a:r>
            <a:endParaRPr lang="en-US" dirty="0">
              <a:effectLst/>
            </a:endParaRPr>
          </a:p>
          <a:p>
            <a:r>
              <a:rPr lang="en-US" dirty="0"/>
              <a:t>X:   RTS = 0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0     WTS = 0 </a:t>
            </a:r>
            <a:endParaRPr lang="pl-PL" dirty="0">
              <a:effectLst/>
            </a:endParaRPr>
          </a:p>
          <a:p>
            <a:r>
              <a:rPr lang="en-US" dirty="0"/>
              <a:t>Z:    RTS = 0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7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</a:t>
            </a:r>
            <a:r>
              <a:rPr lang="pl-PL" dirty="0"/>
              <a:t>r2(Y); w2(Y); 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0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0     WTS = 0 </a:t>
            </a:r>
            <a:endParaRPr lang="pl-PL" dirty="0">
              <a:effectLst/>
            </a:endParaRPr>
          </a:p>
          <a:p>
            <a:r>
              <a:rPr lang="en-US" dirty="0"/>
              <a:t>Z:    RTS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7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</a:t>
            </a:r>
            <a:r>
              <a:rPr lang="pl-PL" dirty="0"/>
              <a:t>w2(Y); 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0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WTS = 0 </a:t>
            </a:r>
            <a:endParaRPr lang="pl-PL" dirty="0">
              <a:effectLst/>
            </a:endParaRPr>
          </a:p>
          <a:p>
            <a:r>
              <a:rPr lang="en-US" dirty="0"/>
              <a:t>Z:    RTS = 1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50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</a:t>
            </a:r>
            <a:r>
              <a:rPr lang="pl-PL" dirty="0"/>
              <a:t>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0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WTS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</a:t>
            </a:r>
            <a:endParaRPr lang="pl-PL" dirty="0">
              <a:effectLst/>
            </a:endParaRPr>
          </a:p>
          <a:p>
            <a:r>
              <a:rPr lang="en-US" dirty="0"/>
              <a:t>Z:    RTS = 1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259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</a:t>
            </a:r>
            <a:r>
              <a:rPr lang="pl-PL" dirty="0"/>
              <a:t>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0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    WTS = 1 </a:t>
            </a:r>
            <a:endParaRPr lang="pl-PL" dirty="0">
              <a:effectLst/>
            </a:endParaRPr>
          </a:p>
          <a:p>
            <a:r>
              <a:rPr lang="en-US" dirty="0"/>
              <a:t>Z:    RTS = 1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46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</a:t>
            </a:r>
            <a:r>
              <a:rPr lang="pl-PL" dirty="0"/>
              <a:t>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0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4     WTS = 1 </a:t>
            </a:r>
            <a:endParaRPr lang="pl-PL" dirty="0">
              <a:effectLst/>
            </a:endParaRPr>
          </a:p>
          <a:p>
            <a:r>
              <a:rPr lang="en-US" dirty="0"/>
              <a:t>Z:    RTS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4931-B8F6-4805-AE80-E1E31366C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Control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4417E-6E3A-4118-9CD5-75D03AD6A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2PL (Basic, Strict)</a:t>
            </a:r>
          </a:p>
          <a:p>
            <a:pPr lvl="1"/>
            <a:r>
              <a:rPr lang="en-US" dirty="0"/>
              <a:t>However, this might lead to deadlock</a:t>
            </a:r>
          </a:p>
          <a:p>
            <a:pPr lvl="2"/>
            <a:r>
              <a:rPr lang="en-US" dirty="0"/>
              <a:t>Use Wound-Wait, Wait-Die, Cautious wait to resolve it.</a:t>
            </a:r>
          </a:p>
          <a:p>
            <a:r>
              <a:rPr lang="en-US" dirty="0" err="1"/>
              <a:t>TimeStamp</a:t>
            </a:r>
            <a:endParaRPr lang="en-US" dirty="0"/>
          </a:p>
          <a:p>
            <a:r>
              <a:rPr lang="en-US" dirty="0"/>
              <a:t>Multi-Version</a:t>
            </a:r>
          </a:p>
        </p:txBody>
      </p:sp>
    </p:spTree>
    <p:extLst>
      <p:ext uri="{BB962C8B-B14F-4D97-AF65-F5344CB8AC3E}">
        <p14:creationId xmlns:p14="http://schemas.microsoft.com/office/powerpoint/2010/main" val="3263031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</a:t>
            </a:r>
            <a:r>
              <a:rPr lang="pl-PL" dirty="0"/>
              <a:t>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  WTS = 0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4     WTS = 1 </a:t>
            </a:r>
            <a:endParaRPr lang="pl-PL" dirty="0">
              <a:effectLst/>
            </a:endParaRPr>
          </a:p>
          <a:p>
            <a:r>
              <a:rPr lang="en-US" dirty="0"/>
              <a:t>Z:    RTS = 4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5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</a:t>
            </a:r>
            <a:r>
              <a:rPr lang="pl-PL" dirty="0"/>
              <a:t>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  WTS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endParaRPr lang="en-US" dirty="0"/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4     WTS = 1 </a:t>
            </a:r>
            <a:endParaRPr lang="pl-PL" dirty="0">
              <a:effectLst/>
            </a:endParaRPr>
          </a:p>
          <a:p>
            <a:r>
              <a:rPr lang="en-US" dirty="0"/>
              <a:t>Z:    RTS = 4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26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</a:t>
            </a:r>
            <a:r>
              <a:rPr lang="pl-PL" dirty="0"/>
              <a:t>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6     WTS = 6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4     WTS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  <a:endParaRPr lang="pl-PL" dirty="0">
              <a:effectLst/>
            </a:endParaRPr>
          </a:p>
          <a:p>
            <a:r>
              <a:rPr lang="en-US" dirty="0"/>
              <a:t>Z:    RTS = 4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2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</a:t>
            </a:r>
            <a:r>
              <a:rPr lang="pl-PL" dirty="0"/>
              <a:t>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6     WTS = 6</a:t>
            </a:r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4     WTS = 4 </a:t>
            </a:r>
            <a:endParaRPr lang="pl-PL" dirty="0">
              <a:effectLst/>
            </a:endParaRPr>
          </a:p>
          <a:p>
            <a:r>
              <a:rPr lang="en-US" dirty="0"/>
              <a:t>Z:    RTS = 4     WTS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07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r2(X); </a:t>
            </a:r>
            <a:r>
              <a:rPr lang="pl-PL" dirty="0"/>
              <a:t>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X:   RTS = 6     WTS = 6   </a:t>
            </a:r>
            <a:r>
              <a:rPr lang="en-US" dirty="0">
                <a:solidFill>
                  <a:srgbClr val="FF0000"/>
                </a:solidFill>
              </a:rPr>
              <a:t>!!T2=1 &lt; WTS(6) ABORT!!!</a:t>
            </a:r>
            <a:endParaRPr lang="en-US" dirty="0"/>
          </a:p>
          <a:p>
            <a:r>
              <a:rPr lang="en-US" dirty="0">
                <a:effectLst/>
              </a:rPr>
              <a:t>Y</a:t>
            </a:r>
            <a:r>
              <a:rPr lang="en-US" dirty="0"/>
              <a:t>:    RTS = 4     WTS = 4 </a:t>
            </a:r>
            <a:endParaRPr lang="pl-PL" dirty="0">
              <a:effectLst/>
            </a:endParaRPr>
          </a:p>
          <a:p>
            <a:r>
              <a:rPr lang="en-US" dirty="0"/>
              <a:t>Z:    RTS = 4     WTS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8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CEB7F3-62C2-4CB5-B310-340EA956A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Repeat With Multiversion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1E83C6D-EC9A-44B1-9E28-7BD01B624D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7050"/>
            <a:ext cx="9144000" cy="572583"/>
          </a:xfrm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413980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err="1"/>
              <a:t>Multiversion</a:t>
            </a:r>
            <a:r>
              <a:rPr lang="en-US" dirty="0"/>
              <a:t>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r2(Z); r2(Y); w2(Y); 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r>
              <a:rPr lang="en-US" dirty="0"/>
              <a:t>Initially : </a:t>
            </a:r>
            <a:endParaRPr lang="en-US" dirty="0">
              <a:effectLst/>
            </a:endParaRPr>
          </a:p>
          <a:p>
            <a:r>
              <a:rPr lang="en-US" dirty="0"/>
              <a:t>X0:   RTS = 0     WTS = 0     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0     WTS = 0 </a:t>
            </a:r>
            <a:endParaRPr lang="pl-PL" dirty="0">
              <a:effectLst/>
            </a:endParaRPr>
          </a:p>
          <a:p>
            <a:r>
              <a:rPr lang="en-US" dirty="0"/>
              <a:t>Z0:    RTS = 0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561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err="1"/>
              <a:t>Multiversion</a:t>
            </a:r>
            <a:r>
              <a:rPr lang="en-US" dirty="0"/>
              <a:t>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</a:t>
            </a:r>
            <a:r>
              <a:rPr lang="pl-PL" dirty="0"/>
              <a:t>r2(Y); w2(Y); 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0     WTS = 0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0     WTS = 0 </a:t>
            </a:r>
            <a:endParaRPr lang="pl-PL" dirty="0">
              <a:effectLst/>
            </a:endParaRPr>
          </a:p>
          <a:p>
            <a:r>
              <a:rPr lang="en-US" dirty="0"/>
              <a:t>Z0:    RTS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387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err="1"/>
              <a:t>Multiversion</a:t>
            </a:r>
            <a:r>
              <a:rPr lang="en-US" dirty="0"/>
              <a:t>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</a:t>
            </a:r>
            <a:r>
              <a:rPr lang="pl-PL" dirty="0"/>
              <a:t>w2(Y); 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0     WTS = 0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WTS = 0 </a:t>
            </a:r>
            <a:endParaRPr lang="pl-PL" dirty="0">
              <a:effectLst/>
            </a:endParaRPr>
          </a:p>
          <a:p>
            <a:r>
              <a:rPr lang="en-US" dirty="0"/>
              <a:t>Z0:    RTS = 1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33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</a:t>
            </a:r>
            <a:r>
              <a:rPr lang="en-US" dirty="0" err="1"/>
              <a:t>Multiversion</a:t>
            </a:r>
            <a:r>
              <a:rPr lang="en-US" dirty="0"/>
              <a:t>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</a:t>
            </a:r>
            <a:r>
              <a:rPr lang="pl-PL" dirty="0"/>
              <a:t>r3(Y); 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0     WTS = 0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/>
              <a:t>     WTS = 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 </a:t>
            </a:r>
            <a:endParaRPr lang="pl-PL" dirty="0">
              <a:effectLst/>
            </a:endParaRPr>
          </a:p>
          <a:p>
            <a:r>
              <a:rPr lang="en-US" dirty="0">
                <a:solidFill>
                  <a:srgbClr val="FF0000"/>
                </a:solidFill>
                <a:effectLst/>
              </a:rPr>
              <a:t>Y1</a:t>
            </a:r>
            <a:r>
              <a:rPr lang="en-US" dirty="0">
                <a:solidFill>
                  <a:srgbClr val="FF0000"/>
                </a:solidFill>
              </a:rPr>
              <a:t>:    RTS = 1     WTS = 1 </a:t>
            </a:r>
            <a:endParaRPr lang="pl-PL" dirty="0">
              <a:solidFill>
                <a:srgbClr val="FF0000"/>
              </a:solidFill>
              <a:effectLst/>
            </a:endParaRPr>
          </a:p>
          <a:p>
            <a:r>
              <a:rPr lang="en-US" dirty="0"/>
              <a:t>Z0:    RTS = 1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3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E7CED-4874-4ED4-9EE3-FD92F781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748" y="2245808"/>
            <a:ext cx="10736826" cy="231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/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18.20 Prove that the basic two-phase locking protocol guarantees conflict serializability of schedules.</a:t>
            </a:r>
            <a:b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(Hint: Show that, if a serializability graph for a schedule has a cycle, then at least one of the transactions participating in the schedule does not obey the two-phase locking protocol.)</a:t>
            </a:r>
          </a:p>
        </p:txBody>
      </p:sp>
    </p:spTree>
    <p:extLst>
      <p:ext uri="{BB962C8B-B14F-4D97-AF65-F5344CB8AC3E}">
        <p14:creationId xmlns:p14="http://schemas.microsoft.com/office/powerpoint/2010/main" val="1218359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MV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</a:t>
            </a:r>
            <a:r>
              <a:rPr lang="pl-PL" dirty="0"/>
              <a:t>r3(Z); 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0     WTS = 0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    WTS = 1 </a:t>
            </a:r>
            <a:endParaRPr lang="pl-PL" dirty="0">
              <a:effectLst/>
            </a:endParaRPr>
          </a:p>
          <a:p>
            <a:r>
              <a:rPr lang="en-US" dirty="0"/>
              <a:t>Z0:    RTS = 1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86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MV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</a:t>
            </a:r>
            <a:r>
              <a:rPr lang="pl-PL" dirty="0"/>
              <a:t>r1(X); 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0     WTS = 0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 </a:t>
            </a:r>
            <a:endParaRPr lang="pl-PL" dirty="0">
              <a:effectLst/>
            </a:endParaRPr>
          </a:p>
          <a:p>
            <a:r>
              <a:rPr lang="en-US" dirty="0"/>
              <a:t>Z0:    RTS =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/>
              <a:t>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729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MV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</a:t>
            </a:r>
            <a:r>
              <a:rPr lang="pl-PL" dirty="0"/>
              <a:t>w1(X); 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  WTS = 0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 </a:t>
            </a:r>
            <a:endParaRPr lang="pl-PL" dirty="0">
              <a:effectLst/>
            </a:endParaRPr>
          </a:p>
          <a:p>
            <a:r>
              <a:rPr lang="en-US" dirty="0"/>
              <a:t>Z0:    RTS = 4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138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</a:t>
            </a:r>
            <a:r>
              <a:rPr lang="pl-PL" dirty="0"/>
              <a:t>w3(Y); 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r>
              <a:rPr lang="en-US" dirty="0"/>
              <a:t>X0:   RTS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  WTS = 0</a:t>
            </a:r>
          </a:p>
          <a:p>
            <a:r>
              <a:rPr lang="en-US" dirty="0">
                <a:solidFill>
                  <a:srgbClr val="FF0000"/>
                </a:solidFill>
              </a:rPr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 </a:t>
            </a:r>
            <a:endParaRPr lang="pl-PL" dirty="0">
              <a:effectLst/>
            </a:endParaRPr>
          </a:p>
          <a:p>
            <a:r>
              <a:rPr lang="en-US" dirty="0"/>
              <a:t>Z0:    RTS = 4     WTS = 0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079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</a:t>
            </a:r>
            <a:r>
              <a:rPr lang="pl-PL" dirty="0"/>
              <a:t>w3(Z); 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6     WTS = 0</a:t>
            </a:r>
          </a:p>
          <a:p>
            <a:r>
              <a:rPr lang="en-US" dirty="0"/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</a:t>
            </a:r>
          </a:p>
          <a:p>
            <a:r>
              <a:rPr lang="en-US" dirty="0">
                <a:solidFill>
                  <a:srgbClr val="FF0000"/>
                </a:solidFill>
                <a:effectLst/>
              </a:rPr>
              <a:t>Y2</a:t>
            </a:r>
            <a:r>
              <a:rPr lang="en-US" dirty="0">
                <a:solidFill>
                  <a:srgbClr val="FF0000"/>
                </a:solidFill>
              </a:rPr>
              <a:t>:    RTS = 4     WTS = 4  </a:t>
            </a:r>
            <a:endParaRPr lang="pl-PL" dirty="0">
              <a:solidFill>
                <a:srgbClr val="FF0000"/>
              </a:solidFill>
              <a:effectLst/>
            </a:endParaRPr>
          </a:p>
          <a:p>
            <a:r>
              <a:rPr lang="en-US" dirty="0"/>
              <a:t>Z0:    RTS = 4     WTS = 0 </a:t>
            </a:r>
          </a:p>
          <a:p>
            <a:pPr marL="0" indent="0">
              <a:buNone/>
            </a:pPr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702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</a:t>
            </a:r>
            <a:r>
              <a:rPr lang="pl-PL" dirty="0"/>
              <a:t>r2(X); 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6     WTS = 0</a:t>
            </a:r>
          </a:p>
          <a:p>
            <a:r>
              <a:rPr lang="en-US" dirty="0"/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</a:t>
            </a:r>
          </a:p>
          <a:p>
            <a:r>
              <a:rPr lang="en-US" dirty="0">
                <a:effectLst/>
              </a:rPr>
              <a:t>Y2</a:t>
            </a:r>
            <a:r>
              <a:rPr lang="en-US" dirty="0"/>
              <a:t>:    RTS = 4     WTS = 4  </a:t>
            </a:r>
            <a:endParaRPr lang="pl-PL" dirty="0">
              <a:effectLst/>
            </a:endParaRPr>
          </a:p>
          <a:p>
            <a:r>
              <a:rPr lang="en-US" dirty="0"/>
              <a:t>Z0:    RTS = 4     WTS = 0 </a:t>
            </a:r>
          </a:p>
          <a:p>
            <a:r>
              <a:rPr lang="en-US" dirty="0">
                <a:solidFill>
                  <a:srgbClr val="FF0000"/>
                </a:solidFill>
              </a:rPr>
              <a:t>Z1:    RTS = 4     WTS = 4 </a:t>
            </a:r>
          </a:p>
          <a:p>
            <a:endParaRPr lang="pl-PL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7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r2(X); </a:t>
            </a:r>
            <a:r>
              <a:rPr lang="pl-PL" dirty="0"/>
              <a:t>r1(Y); 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6     WTS = 0  //</a:t>
            </a:r>
            <a:r>
              <a:rPr lang="en-US" dirty="0">
                <a:solidFill>
                  <a:srgbClr val="FF0000"/>
                </a:solidFill>
              </a:rPr>
              <a:t>T2 will read X0 but no update since T2 &lt; RTS (won’t abort)</a:t>
            </a:r>
            <a:endParaRPr lang="en-US" dirty="0"/>
          </a:p>
          <a:p>
            <a:r>
              <a:rPr lang="en-US" dirty="0"/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</a:t>
            </a:r>
          </a:p>
          <a:p>
            <a:r>
              <a:rPr lang="en-US" dirty="0">
                <a:effectLst/>
              </a:rPr>
              <a:t>Y2</a:t>
            </a:r>
            <a:r>
              <a:rPr lang="en-US" dirty="0"/>
              <a:t>:    RTS = 4     WTS = 4  </a:t>
            </a:r>
            <a:endParaRPr lang="pl-PL" dirty="0">
              <a:effectLst/>
            </a:endParaRPr>
          </a:p>
          <a:p>
            <a:r>
              <a:rPr lang="en-US" dirty="0"/>
              <a:t>Z0:    RTS = 4     WTS = 0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Z1:    RTS = 4     WTS = 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965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r2(X); r1(Y); </a:t>
            </a:r>
            <a:r>
              <a:rPr lang="pl-PL" dirty="0"/>
              <a:t>w1(Y);</a:t>
            </a:r>
            <a:r>
              <a:rPr lang="en-US" dirty="0"/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6     WTS = 0  </a:t>
            </a:r>
          </a:p>
          <a:p>
            <a:r>
              <a:rPr lang="en-US" dirty="0"/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</a:t>
            </a:r>
          </a:p>
          <a:p>
            <a:r>
              <a:rPr lang="en-US" dirty="0">
                <a:effectLst/>
              </a:rPr>
              <a:t>Y2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  WTS = 4  </a:t>
            </a:r>
            <a:endParaRPr lang="pl-PL" dirty="0">
              <a:effectLst/>
            </a:endParaRPr>
          </a:p>
          <a:p>
            <a:r>
              <a:rPr lang="en-US" dirty="0"/>
              <a:t>Z0:    RTS = 4     WTS = 0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Z1:    RTS = 4     WTS = 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647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r2(X); r1(Y);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w1(Y);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pl-PL" dirty="0"/>
              <a:t>w2(X);</a:t>
            </a:r>
            <a:endParaRPr lang="en-US" dirty="0"/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6     WTS = 0  </a:t>
            </a:r>
          </a:p>
          <a:p>
            <a:r>
              <a:rPr lang="en-US" dirty="0"/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</a:t>
            </a:r>
          </a:p>
          <a:p>
            <a:r>
              <a:rPr lang="en-US" dirty="0">
                <a:effectLst/>
              </a:rPr>
              <a:t>Y2</a:t>
            </a:r>
            <a:r>
              <a:rPr lang="en-US" dirty="0"/>
              <a:t>:    RTS =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    WTS = 4  </a:t>
            </a:r>
            <a:endParaRPr lang="pl-PL" dirty="0">
              <a:effectLst/>
            </a:endParaRPr>
          </a:p>
          <a:p>
            <a:r>
              <a:rPr lang="en-US" dirty="0">
                <a:solidFill>
                  <a:srgbClr val="FF0000"/>
                </a:solidFill>
                <a:effectLst/>
              </a:rPr>
              <a:t>Y3</a:t>
            </a:r>
            <a:r>
              <a:rPr lang="en-US" dirty="0">
                <a:solidFill>
                  <a:srgbClr val="FF0000"/>
                </a:solidFill>
              </a:rPr>
              <a:t>:    RTS = 6     WTS = 6</a:t>
            </a:r>
            <a:r>
              <a:rPr lang="en-US" dirty="0"/>
              <a:t>  </a:t>
            </a:r>
          </a:p>
          <a:p>
            <a:r>
              <a:rPr lang="en-US" dirty="0"/>
              <a:t>Z0:    RTS = 4     WTS = 0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Z1:    RTS = 4     WTS = 4 </a:t>
            </a:r>
          </a:p>
        </p:txBody>
      </p:sp>
    </p:spTree>
    <p:extLst>
      <p:ext uri="{BB962C8B-B14F-4D97-AF65-F5344CB8AC3E}">
        <p14:creationId xmlns:p14="http://schemas.microsoft.com/office/powerpoint/2010/main" val="1074269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371BD-8EFD-4536-99A7-F5B3C9E5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 Time Stamp algorithm on the following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9EA24-0409-4BD8-A853-1E5F24AFD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r2(Z); r2(Y); w2(Y); r3(Y); r3(Z); r1(X); w1(X); w3(Y); w3(Z); r2(X); r1(Y); 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w1(Y);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chemeClr val="accent1"/>
                </a:solidFill>
              </a:rPr>
              <a:t>w2(X);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effectLst/>
              </a:rPr>
              <a:t>Let T</a:t>
            </a:r>
            <a:r>
              <a:rPr lang="en-US" dirty="0"/>
              <a:t>1= 6, T2 = 1, T3=4  //the first time the transaction appears</a:t>
            </a:r>
          </a:p>
          <a:p>
            <a:endParaRPr lang="en-US" dirty="0"/>
          </a:p>
          <a:p>
            <a:r>
              <a:rPr lang="en-US" dirty="0"/>
              <a:t>X0:   RTS = 6     WTS = 0  </a:t>
            </a:r>
            <a:r>
              <a:rPr lang="en-US" dirty="0">
                <a:solidFill>
                  <a:schemeClr val="accent1"/>
                </a:solidFill>
              </a:rPr>
              <a:t>//it needs to make another version of X0, but RTS &gt; T2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                                                                ABORT!!!!</a:t>
            </a:r>
            <a:r>
              <a:rPr lang="en-US" dirty="0"/>
              <a:t> </a:t>
            </a:r>
          </a:p>
          <a:p>
            <a:r>
              <a:rPr lang="en-US" dirty="0"/>
              <a:t>X1:   RTS = 6     WTS = 6</a:t>
            </a:r>
          </a:p>
          <a:p>
            <a:r>
              <a:rPr lang="en-US" dirty="0">
                <a:effectLst/>
              </a:rPr>
              <a:t>Y0</a:t>
            </a:r>
            <a:r>
              <a:rPr lang="en-US" dirty="0"/>
              <a:t>:    RTS = 1     WTS = 0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Y1</a:t>
            </a:r>
            <a:r>
              <a:rPr lang="en-US" dirty="0"/>
              <a:t>:    RTS = 4     WTS = 1</a:t>
            </a:r>
          </a:p>
          <a:p>
            <a:r>
              <a:rPr lang="en-US" dirty="0">
                <a:effectLst/>
              </a:rPr>
              <a:t>Y2</a:t>
            </a:r>
            <a:r>
              <a:rPr lang="en-US" dirty="0"/>
              <a:t>:    RTS = 6     WTS = 4  </a:t>
            </a:r>
            <a:endParaRPr lang="pl-PL" dirty="0">
              <a:effectLst/>
            </a:endParaRPr>
          </a:p>
          <a:p>
            <a:r>
              <a:rPr lang="en-US" dirty="0">
                <a:effectLst/>
              </a:rPr>
              <a:t>Y3</a:t>
            </a:r>
            <a:r>
              <a:rPr lang="en-US" dirty="0"/>
              <a:t>:    RTS = 6     WTS = 6  </a:t>
            </a:r>
          </a:p>
          <a:p>
            <a:r>
              <a:rPr lang="en-US" dirty="0"/>
              <a:t>Z0:    RTS = 4     WTS = 0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Z1:    RTS = 4     WTS = 4 </a:t>
            </a:r>
          </a:p>
        </p:txBody>
      </p:sp>
    </p:spTree>
    <p:extLst>
      <p:ext uri="{BB962C8B-B14F-4D97-AF65-F5344CB8AC3E}">
        <p14:creationId xmlns:p14="http://schemas.microsoft.com/office/powerpoint/2010/main" val="171416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DA12-6C9F-4DB7-8B7D-8CDACDCE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proof is by contradiction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0DEBA-D757-4B53-B0AD-FA4FDAEC9A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we have 3 transactions T1, T2, T3 such that they all obey the basic two-phase locking rule.</a:t>
            </a:r>
          </a:p>
          <a:p>
            <a:r>
              <a:rPr lang="en-US" dirty="0"/>
              <a:t>Suppose that a non-(conflict)-serializable schedule S for T1, T2, T3 does occur; </a:t>
            </a:r>
          </a:p>
          <a:p>
            <a:r>
              <a:rPr lang="en-US" dirty="0"/>
              <a:t>then, accordingly the precedence (serialization) graph for S must have a cycle. 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BFD7337-ED4C-4F3A-A738-650378E9E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5279131"/>
              </p:ext>
            </p:extLst>
          </p:nvPr>
        </p:nvGraphicFramePr>
        <p:xfrm>
          <a:off x="5597235" y="1690688"/>
          <a:ext cx="605905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0CF2837-1806-4FAC-A9EB-27CE4927AD1B}"/>
              </a:ext>
            </a:extLst>
          </p:cNvPr>
          <p:cNvSpPr/>
          <p:nvPr/>
        </p:nvSpPr>
        <p:spPr>
          <a:xfrm>
            <a:off x="6991927" y="1690688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DA12-6C9F-4DB7-8B7D-8CDACDCE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proof is by contradiction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0DEBA-D757-4B53-B0AD-FA4FDAEC9A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we have 3 transactions T1, T2, T3 such that they all obey the basic two-phase locking rule.</a:t>
            </a:r>
          </a:p>
          <a:p>
            <a:r>
              <a:rPr lang="en-US" dirty="0"/>
              <a:t>Suppose that a non-(conflict)-serializable schedule S for T1, T2, T3 does occur; </a:t>
            </a:r>
          </a:p>
          <a:p>
            <a:r>
              <a:rPr lang="en-US" dirty="0"/>
              <a:t>then, accordingly the precedence (serialization) graph for S must have a cycle. 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BFD7337-ED4C-4F3A-A738-650378E9E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8446300"/>
              </p:ext>
            </p:extLst>
          </p:nvPr>
        </p:nvGraphicFramePr>
        <p:xfrm>
          <a:off x="5597235" y="1690688"/>
          <a:ext cx="605905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0CF2837-1806-4FAC-A9EB-27CE4927AD1B}"/>
              </a:ext>
            </a:extLst>
          </p:cNvPr>
          <p:cNvSpPr/>
          <p:nvPr/>
        </p:nvSpPr>
        <p:spPr>
          <a:xfrm>
            <a:off x="6991927" y="1690688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AD2CC0-6B4E-4035-A499-C7A1DA398468}"/>
              </a:ext>
            </a:extLst>
          </p:cNvPr>
          <p:cNvSpPr/>
          <p:nvPr/>
        </p:nvSpPr>
        <p:spPr>
          <a:xfrm>
            <a:off x="9074730" y="1686071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01C01-013C-4366-BE1D-297775710187}"/>
              </a:ext>
            </a:extLst>
          </p:cNvPr>
          <p:cNvSpPr txBox="1"/>
          <p:nvPr/>
        </p:nvSpPr>
        <p:spPr>
          <a:xfrm>
            <a:off x="8248073" y="766618"/>
            <a:ext cx="369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1- For T2 to lock(x) </a:t>
            </a:r>
            <a:r>
              <a:rPr lang="en-US" dirty="0">
                <a:solidFill>
                  <a:srgbClr val="FF0000"/>
                </a:solidFill>
              </a:rPr>
              <a:t>T1 has to unlock it</a:t>
            </a:r>
          </a:p>
        </p:txBody>
      </p:sp>
    </p:spTree>
    <p:extLst>
      <p:ext uri="{BB962C8B-B14F-4D97-AF65-F5344CB8AC3E}">
        <p14:creationId xmlns:p14="http://schemas.microsoft.com/office/powerpoint/2010/main" val="1023633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DA12-6C9F-4DB7-8B7D-8CDACDCE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proof is by contradiction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0DEBA-D757-4B53-B0AD-FA4FDAEC9A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we have 3 transactions T1, T2, T3 such that they all obey the basic two-phase locking rule.</a:t>
            </a:r>
          </a:p>
          <a:p>
            <a:r>
              <a:rPr lang="en-US" dirty="0"/>
              <a:t>Suppose that a non-(conflict)-serializable schedule S for T1, T2, T3 does occur; </a:t>
            </a:r>
          </a:p>
          <a:p>
            <a:r>
              <a:rPr lang="en-US" dirty="0"/>
              <a:t>then, accordingly the precedence (serialization) graph for S must have a cycle. 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BFD7337-ED4C-4F3A-A738-650378E9EF08}"/>
              </a:ext>
            </a:extLst>
          </p:cNvPr>
          <p:cNvGraphicFramePr/>
          <p:nvPr/>
        </p:nvGraphicFramePr>
        <p:xfrm>
          <a:off x="5597235" y="1690688"/>
          <a:ext cx="605905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0CF2837-1806-4FAC-A9EB-27CE4927AD1B}"/>
              </a:ext>
            </a:extLst>
          </p:cNvPr>
          <p:cNvSpPr/>
          <p:nvPr/>
        </p:nvSpPr>
        <p:spPr>
          <a:xfrm>
            <a:off x="6991927" y="1690688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AD2CC0-6B4E-4035-A499-C7A1DA398468}"/>
              </a:ext>
            </a:extLst>
          </p:cNvPr>
          <p:cNvSpPr/>
          <p:nvPr/>
        </p:nvSpPr>
        <p:spPr>
          <a:xfrm>
            <a:off x="9074730" y="1686071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01C01-013C-4366-BE1D-297775710187}"/>
              </a:ext>
            </a:extLst>
          </p:cNvPr>
          <p:cNvSpPr txBox="1"/>
          <p:nvPr/>
        </p:nvSpPr>
        <p:spPr>
          <a:xfrm>
            <a:off x="8626762" y="6013141"/>
            <a:ext cx="370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 For T3 to lock(Y) </a:t>
            </a:r>
            <a:r>
              <a:rPr lang="en-US" dirty="0">
                <a:solidFill>
                  <a:srgbClr val="00B050"/>
                </a:solidFill>
              </a:rPr>
              <a:t>T2 has to unlock it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34574B8-8FE6-4E1B-8DFF-9CA0DF00ED25}"/>
              </a:ext>
            </a:extLst>
          </p:cNvPr>
          <p:cNvSpPr/>
          <p:nvPr/>
        </p:nvSpPr>
        <p:spPr>
          <a:xfrm>
            <a:off x="9974860" y="3402446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C8759D-8E4B-4268-9A85-DDAD8703563F}"/>
              </a:ext>
            </a:extLst>
          </p:cNvPr>
          <p:cNvSpPr/>
          <p:nvPr/>
        </p:nvSpPr>
        <p:spPr>
          <a:xfrm>
            <a:off x="8996221" y="5006543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3E0BB-1B7A-45EA-A6BE-F9658BE42DE0}"/>
              </a:ext>
            </a:extLst>
          </p:cNvPr>
          <p:cNvSpPr txBox="1"/>
          <p:nvPr/>
        </p:nvSpPr>
        <p:spPr>
          <a:xfrm>
            <a:off x="8248073" y="766618"/>
            <a:ext cx="369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1- For T2 to lock(x) </a:t>
            </a:r>
            <a:r>
              <a:rPr lang="en-US" dirty="0">
                <a:solidFill>
                  <a:srgbClr val="FF0000"/>
                </a:solidFill>
              </a:rPr>
              <a:t>T1 has to unlock it</a:t>
            </a:r>
          </a:p>
        </p:txBody>
      </p:sp>
    </p:spTree>
    <p:extLst>
      <p:ext uri="{BB962C8B-B14F-4D97-AF65-F5344CB8AC3E}">
        <p14:creationId xmlns:p14="http://schemas.microsoft.com/office/powerpoint/2010/main" val="414708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7DA12-6C9F-4DB7-8B7D-8CDACDCEB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proof is by contradiction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0DEBA-D757-4B53-B0AD-FA4FDAEC9A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we have 3 transactions T1, T2, T3 such that they all obey the basic two-phase locking rule.</a:t>
            </a:r>
          </a:p>
          <a:p>
            <a:r>
              <a:rPr lang="en-US" dirty="0"/>
              <a:t>Suppose that a non-(conflict)-serializable schedule S for T1, T2, T3 does occur; </a:t>
            </a:r>
          </a:p>
          <a:p>
            <a:r>
              <a:rPr lang="en-US" dirty="0"/>
              <a:t>then, accordingly the precedence (serialization) graph for S must have a cycle. 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BFD7337-ED4C-4F3A-A738-650378E9EF08}"/>
              </a:ext>
            </a:extLst>
          </p:cNvPr>
          <p:cNvGraphicFramePr/>
          <p:nvPr/>
        </p:nvGraphicFramePr>
        <p:xfrm>
          <a:off x="5597235" y="1690688"/>
          <a:ext cx="605905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0CF2837-1806-4FAC-A9EB-27CE4927AD1B}"/>
              </a:ext>
            </a:extLst>
          </p:cNvPr>
          <p:cNvSpPr/>
          <p:nvPr/>
        </p:nvSpPr>
        <p:spPr>
          <a:xfrm>
            <a:off x="6991927" y="1690688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AD2CC0-6B4E-4035-A499-C7A1DA398468}"/>
              </a:ext>
            </a:extLst>
          </p:cNvPr>
          <p:cNvSpPr/>
          <p:nvPr/>
        </p:nvSpPr>
        <p:spPr>
          <a:xfrm>
            <a:off x="9074730" y="1686071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C01C01-013C-4366-BE1D-297775710187}"/>
              </a:ext>
            </a:extLst>
          </p:cNvPr>
          <p:cNvSpPr txBox="1"/>
          <p:nvPr/>
        </p:nvSpPr>
        <p:spPr>
          <a:xfrm>
            <a:off x="8626762" y="6013141"/>
            <a:ext cx="370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 For T3 to lock(Y) </a:t>
            </a:r>
            <a:r>
              <a:rPr lang="en-US" dirty="0">
                <a:solidFill>
                  <a:srgbClr val="00B050"/>
                </a:solidFill>
              </a:rPr>
              <a:t>T2 has to unlock it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34574B8-8FE6-4E1B-8DFF-9CA0DF00ED25}"/>
              </a:ext>
            </a:extLst>
          </p:cNvPr>
          <p:cNvSpPr/>
          <p:nvPr/>
        </p:nvSpPr>
        <p:spPr>
          <a:xfrm>
            <a:off x="9974860" y="3402446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1C8759D-8E4B-4268-9A85-DDAD8703563F}"/>
              </a:ext>
            </a:extLst>
          </p:cNvPr>
          <p:cNvSpPr/>
          <p:nvPr/>
        </p:nvSpPr>
        <p:spPr>
          <a:xfrm>
            <a:off x="8996221" y="5006543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E3E0BB-1B7A-45EA-A6BE-F9658BE42DE0}"/>
              </a:ext>
            </a:extLst>
          </p:cNvPr>
          <p:cNvSpPr txBox="1"/>
          <p:nvPr/>
        </p:nvSpPr>
        <p:spPr>
          <a:xfrm>
            <a:off x="8248073" y="766618"/>
            <a:ext cx="3694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1- For T2 to lock(x) </a:t>
            </a:r>
            <a:r>
              <a:rPr lang="en-US" dirty="0">
                <a:solidFill>
                  <a:srgbClr val="FF0000"/>
                </a:solidFill>
              </a:rPr>
              <a:t>T1 has to unlock 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121D4D-3117-43A4-B3B7-1A84189D9391}"/>
              </a:ext>
            </a:extLst>
          </p:cNvPr>
          <p:cNvSpPr txBox="1"/>
          <p:nvPr/>
        </p:nvSpPr>
        <p:spPr>
          <a:xfrm>
            <a:off x="7227717" y="3608799"/>
            <a:ext cx="2747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3- </a:t>
            </a:r>
            <a:r>
              <a:rPr lang="en-US" dirty="0">
                <a:solidFill>
                  <a:srgbClr val="FF0000"/>
                </a:solidFill>
              </a:rPr>
              <a:t>For T1 to lock(z) , </a:t>
            </a:r>
            <a:r>
              <a:rPr lang="en-US" dirty="0"/>
              <a:t>T3 has to unlock it, </a:t>
            </a:r>
            <a:r>
              <a:rPr lang="en-US" dirty="0">
                <a:solidFill>
                  <a:schemeClr val="accent1"/>
                </a:solidFill>
              </a:rPr>
              <a:t>but T1 already unlocked before !! This is unlock then lock sequence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43FDDFB-62CD-4764-BF9F-5B9448E62A6E}"/>
              </a:ext>
            </a:extLst>
          </p:cNvPr>
          <p:cNvSpPr/>
          <p:nvPr/>
        </p:nvSpPr>
        <p:spPr>
          <a:xfrm>
            <a:off x="7102764" y="5083692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C65EC5D-A8E6-46FC-B4A0-D5182497011F}"/>
              </a:ext>
            </a:extLst>
          </p:cNvPr>
          <p:cNvSpPr/>
          <p:nvPr/>
        </p:nvSpPr>
        <p:spPr>
          <a:xfrm>
            <a:off x="6107550" y="3429000"/>
            <a:ext cx="1145309" cy="923203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49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5FE455-5431-4AE7-8771-B3D47055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09"/>
            <a:ext cx="9144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18.22 Prove that strict two-phase locking guarantees strict schedules.</a:t>
            </a:r>
          </a:p>
        </p:txBody>
      </p:sp>
    </p:spTree>
    <p:extLst>
      <p:ext uri="{BB962C8B-B14F-4D97-AF65-F5344CB8AC3E}">
        <p14:creationId xmlns:p14="http://schemas.microsoft.com/office/powerpoint/2010/main" val="335327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FE455-5431-4AE7-8771-B3D470553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18.22 Prove that strict two-phase locking guarantees strict schedules.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A18FA8-ED6C-4465-9593-5DE9B41D4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/>
              <a:t>Since no other transaction can read or write an item written by a transaction T until T has committed, the condition for a strict schedule is satisfied.</a:t>
            </a:r>
            <a:endParaRPr lang="en-US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4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3227</Words>
  <Application>Microsoft Office PowerPoint</Application>
  <PresentationFormat>Widescreen</PresentationFormat>
  <Paragraphs>281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Concurrency Control</vt:lpstr>
      <vt:lpstr>Concurrency Control Techniques</vt:lpstr>
      <vt:lpstr>18.20 Prove that the basic two-phase locking protocol guarantees conflict serializability of schedules.  (Hint: Show that, if a serializability graph for a schedule has a cycle, then at least one of the transactions participating in the schedule does not obey the two-phase locking protocol.)</vt:lpstr>
      <vt:lpstr>This proof is by contradiction</vt:lpstr>
      <vt:lpstr>This proof is by contradiction</vt:lpstr>
      <vt:lpstr>This proof is by contradiction</vt:lpstr>
      <vt:lpstr>This proof is by contradiction</vt:lpstr>
      <vt:lpstr>18.22 Prove that strict two-phase locking guarantees strict schedules.</vt:lpstr>
      <vt:lpstr>18.22 Prove that strict two-phase locking guarantees strict schedules.</vt:lpstr>
      <vt:lpstr>18.24 Prove that cautious waiting avoids deadlock.</vt:lpstr>
      <vt:lpstr>18.24 Prove that cautious waiting avoids deadlock.</vt:lpstr>
      <vt:lpstr>18.24 Prove that cautious waiting avoids deadlock.</vt:lpstr>
      <vt:lpstr>Time Stamp algorithm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Repeat With Multiversion</vt:lpstr>
      <vt:lpstr>Apply Multiversion Time Stamp algorithm on the following Schedule</vt:lpstr>
      <vt:lpstr>Apply Multiversion Time Stamp algorithm on the following Schedule</vt:lpstr>
      <vt:lpstr>Apply Multiversion Time Stamp algorithm on the following Schedule</vt:lpstr>
      <vt:lpstr>Apply Multiversion Time Stamp algorithm on the following Schedule</vt:lpstr>
      <vt:lpstr>Apply MV Time Stamp algorithm on the following Schedule</vt:lpstr>
      <vt:lpstr>Apply MV Time Stamp algorithm on the following Schedule</vt:lpstr>
      <vt:lpstr>Apply MV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  <vt:lpstr>Apply Time Stamp algorithm on the following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Control</dc:title>
  <dc:creator>Dena Tantwy Hasan Salah</dc:creator>
  <cp:lastModifiedBy>Dena Tantwy Hasan Salah</cp:lastModifiedBy>
  <cp:revision>9</cp:revision>
  <dcterms:created xsi:type="dcterms:W3CDTF">2017-12-16T19:50:50Z</dcterms:created>
  <dcterms:modified xsi:type="dcterms:W3CDTF">2017-12-16T21:11:55Z</dcterms:modified>
</cp:coreProperties>
</file>