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5" d="100"/>
          <a:sy n="85" d="100"/>
        </p:scale>
        <p:origin x="-780" y="-84"/>
      </p:cViewPr>
      <p:guideLst>
        <p:guide orient="horz" pos="2160"/>
        <p:guide pos="2880"/>
      </p:guideLst>
    </p:cSldViewPr>
  </p:slideViewPr>
  <p:outlineViewPr>
    <p:cViewPr varScale="1">
      <p:scale>
        <a:sx n="170" d="200"/>
        <a:sy n="170" d="200"/>
      </p:scale>
      <p:origin x="-780" y="-84"/>
    </p:cViewPr>
  </p:outline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EEE2829-2F6F-460D-B011-4F57A9ABB80B}"/>
              </a:ext>
            </a:extLst>
          </p:cNvPr>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a:extLst>
              <a:ext uri="{FF2B5EF4-FFF2-40B4-BE49-F238E27FC236}">
                <a16:creationId xmlns:a16="http://schemas.microsoft.com/office/drawing/2014/main" id="{4E98288E-C15A-410B-9198-F50F78359A94}"/>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4099" name="Rectangle 3">
            <a:extLst>
              <a:ext uri="{FF2B5EF4-FFF2-40B4-BE49-F238E27FC236}">
                <a16:creationId xmlns:a16="http://schemas.microsoft.com/office/drawing/2014/main" id="{9BCE0CB0-F7A9-4652-845E-6943E5F3AD43}"/>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en-US" altLang="en-US"/>
          </a:p>
        </p:txBody>
      </p:sp>
      <p:sp>
        <p:nvSpPr>
          <p:cNvPr id="4100" name="Rectangle 4">
            <a:extLst>
              <a:ext uri="{FF2B5EF4-FFF2-40B4-BE49-F238E27FC236}">
                <a16:creationId xmlns:a16="http://schemas.microsoft.com/office/drawing/2014/main" id="{ECB0C9CC-D76B-4190-B6B0-FCC439DAA88D}"/>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en-US" altLang="en-US"/>
          </a:p>
        </p:txBody>
      </p:sp>
      <p:sp>
        <p:nvSpPr>
          <p:cNvPr id="4101" name="Rectangle 5">
            <a:extLst>
              <a:ext uri="{FF2B5EF4-FFF2-40B4-BE49-F238E27FC236}">
                <a16:creationId xmlns:a16="http://schemas.microsoft.com/office/drawing/2014/main" id="{507F7432-3580-405A-A023-7C4A95B0A359}"/>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en-US" altLang="en-US"/>
          </a:p>
        </p:txBody>
      </p:sp>
      <p:sp>
        <p:nvSpPr>
          <p:cNvPr id="4102" name="Rectangle 6">
            <a:extLst>
              <a:ext uri="{FF2B5EF4-FFF2-40B4-BE49-F238E27FC236}">
                <a16:creationId xmlns:a16="http://schemas.microsoft.com/office/drawing/2014/main" id="{E9B2386D-BE1A-45C5-853D-455979B09C52}"/>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EB0397C4-B7AE-452E-A7F9-5A917200057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832F96-7E0D-4E20-8D77-355552679974}"/>
              </a:ext>
            </a:extLst>
          </p:cNvPr>
          <p:cNvSpPr>
            <a:spLocks noGrp="1" noChangeArrowheads="1"/>
          </p:cNvSpPr>
          <p:nvPr>
            <p:ph type="sldNum"/>
          </p:nvPr>
        </p:nvSpPr>
        <p:spPr>
          <a:ln/>
        </p:spPr>
        <p:txBody>
          <a:bodyPr/>
          <a:lstStyle/>
          <a:p>
            <a:fld id="{A2ED9AFD-1BBB-43D2-9543-16F899668774}" type="slidenum">
              <a:rPr lang="en-US" altLang="en-US"/>
              <a:pPr/>
              <a:t>1</a:t>
            </a:fld>
            <a:endParaRPr lang="en-US" altLang="en-US"/>
          </a:p>
        </p:txBody>
      </p:sp>
      <p:sp>
        <p:nvSpPr>
          <p:cNvPr id="38913" name="Rectangle 1">
            <a:extLst>
              <a:ext uri="{FF2B5EF4-FFF2-40B4-BE49-F238E27FC236}">
                <a16:creationId xmlns:a16="http://schemas.microsoft.com/office/drawing/2014/main" id="{9C66E227-EA3A-467E-AD3A-21A5F7D31324}"/>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CCF3A5D0-EE1B-4526-8903-E091027DA05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F24307-EADE-4EDE-AAC9-243019892808}"/>
              </a:ext>
            </a:extLst>
          </p:cNvPr>
          <p:cNvSpPr>
            <a:spLocks noGrp="1" noChangeArrowheads="1"/>
          </p:cNvSpPr>
          <p:nvPr>
            <p:ph type="sldNum"/>
          </p:nvPr>
        </p:nvSpPr>
        <p:spPr>
          <a:ln/>
        </p:spPr>
        <p:txBody>
          <a:bodyPr/>
          <a:lstStyle/>
          <a:p>
            <a:fld id="{EFC9C460-D4D9-4389-BB74-1486020C2584}" type="slidenum">
              <a:rPr lang="en-US" altLang="en-US"/>
              <a:pPr/>
              <a:t>10</a:t>
            </a:fld>
            <a:endParaRPr lang="en-US" altLang="en-US"/>
          </a:p>
        </p:txBody>
      </p:sp>
      <p:sp>
        <p:nvSpPr>
          <p:cNvPr id="48129" name="Rectangle 1">
            <a:extLst>
              <a:ext uri="{FF2B5EF4-FFF2-40B4-BE49-F238E27FC236}">
                <a16:creationId xmlns:a16="http://schemas.microsoft.com/office/drawing/2014/main" id="{DB8B9B49-6A79-44AB-8367-65628A83F79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3B587D6F-9717-47FF-9F72-9B883DAECB1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83C96C8-76DF-42DC-8880-5398DC8A6EDA}"/>
              </a:ext>
            </a:extLst>
          </p:cNvPr>
          <p:cNvSpPr>
            <a:spLocks noGrp="1" noChangeArrowheads="1"/>
          </p:cNvSpPr>
          <p:nvPr>
            <p:ph type="sldNum"/>
          </p:nvPr>
        </p:nvSpPr>
        <p:spPr>
          <a:ln/>
        </p:spPr>
        <p:txBody>
          <a:bodyPr/>
          <a:lstStyle/>
          <a:p>
            <a:fld id="{7DE6D980-3596-48F2-BE6B-2EA2C4D67210}" type="slidenum">
              <a:rPr lang="en-US" altLang="en-US"/>
              <a:pPr/>
              <a:t>11</a:t>
            </a:fld>
            <a:endParaRPr lang="en-US" altLang="en-US"/>
          </a:p>
        </p:txBody>
      </p:sp>
      <p:sp>
        <p:nvSpPr>
          <p:cNvPr id="49153" name="Text Box 1">
            <a:extLst>
              <a:ext uri="{FF2B5EF4-FFF2-40B4-BE49-F238E27FC236}">
                <a16:creationId xmlns:a16="http://schemas.microsoft.com/office/drawing/2014/main" id="{0761A911-95F1-4213-BA4C-77595B2CFA6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8F238F77-9E81-44A8-B081-1A2EEA753199}" type="slidenum">
              <a:rPr lang="en-US" altLang="en-US">
                <a:latin typeface="+mn-lt" charset="0"/>
                <a:cs typeface="+mn-ea" charset="0"/>
              </a:rPr>
              <a:pPr hangingPunct="1">
                <a:lnSpc>
                  <a:spcPct val="100000"/>
                </a:lnSpc>
              </a:pPr>
              <a:t>11</a:t>
            </a:fld>
            <a:endParaRPr lang="en-US" altLang="en-US">
              <a:latin typeface="+mn-lt" charset="0"/>
              <a:cs typeface="+mn-ea" charset="0"/>
            </a:endParaRPr>
          </a:p>
        </p:txBody>
      </p:sp>
      <p:sp>
        <p:nvSpPr>
          <p:cNvPr id="49154" name="Rectangle 2">
            <a:extLst>
              <a:ext uri="{FF2B5EF4-FFF2-40B4-BE49-F238E27FC236}">
                <a16:creationId xmlns:a16="http://schemas.microsoft.com/office/drawing/2014/main" id="{9111855F-F778-4F07-BE9F-F3C21958C32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3">
            <a:extLst>
              <a:ext uri="{FF2B5EF4-FFF2-40B4-BE49-F238E27FC236}">
                <a16:creationId xmlns:a16="http://schemas.microsoft.com/office/drawing/2014/main" id="{423D442D-3049-4698-9A64-CF7597FA073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D060C7-AA5E-4D06-9ACF-0FB47AB76D89}"/>
              </a:ext>
            </a:extLst>
          </p:cNvPr>
          <p:cNvSpPr>
            <a:spLocks noGrp="1" noChangeArrowheads="1"/>
          </p:cNvSpPr>
          <p:nvPr>
            <p:ph type="sldNum"/>
          </p:nvPr>
        </p:nvSpPr>
        <p:spPr>
          <a:ln/>
        </p:spPr>
        <p:txBody>
          <a:bodyPr/>
          <a:lstStyle/>
          <a:p>
            <a:fld id="{DC7F8146-2AD3-449A-A49E-A98AD5980F11}" type="slidenum">
              <a:rPr lang="en-US" altLang="en-US"/>
              <a:pPr/>
              <a:t>12</a:t>
            </a:fld>
            <a:endParaRPr lang="en-US" altLang="en-US"/>
          </a:p>
        </p:txBody>
      </p:sp>
      <p:sp>
        <p:nvSpPr>
          <p:cNvPr id="50177" name="Rectangle 1">
            <a:extLst>
              <a:ext uri="{FF2B5EF4-FFF2-40B4-BE49-F238E27FC236}">
                <a16:creationId xmlns:a16="http://schemas.microsoft.com/office/drawing/2014/main" id="{7BD6919D-CCF2-49C6-90FB-9750D7FDAEB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A857C2D1-3889-4AD1-B1BD-000232ABFD0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3BDCA5-3C37-4503-81BF-DFB0B47F8F73}"/>
              </a:ext>
            </a:extLst>
          </p:cNvPr>
          <p:cNvSpPr>
            <a:spLocks noGrp="1" noChangeArrowheads="1"/>
          </p:cNvSpPr>
          <p:nvPr>
            <p:ph type="sldNum"/>
          </p:nvPr>
        </p:nvSpPr>
        <p:spPr>
          <a:ln/>
        </p:spPr>
        <p:txBody>
          <a:bodyPr/>
          <a:lstStyle/>
          <a:p>
            <a:fld id="{822DE440-1663-41A1-BDDF-B30863A36AFC}" type="slidenum">
              <a:rPr lang="en-US" altLang="en-US"/>
              <a:pPr/>
              <a:t>13</a:t>
            </a:fld>
            <a:endParaRPr lang="en-US" altLang="en-US"/>
          </a:p>
        </p:txBody>
      </p:sp>
      <p:sp>
        <p:nvSpPr>
          <p:cNvPr id="51201" name="Rectangle 1">
            <a:extLst>
              <a:ext uri="{FF2B5EF4-FFF2-40B4-BE49-F238E27FC236}">
                <a16:creationId xmlns:a16="http://schemas.microsoft.com/office/drawing/2014/main" id="{EA32973B-CC95-412F-B8B7-B07BF4F8CD56}"/>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E7BD9CF2-95DE-43DD-8119-DF39361707D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29D95-D526-4254-963F-C1A83FBEF63D}"/>
              </a:ext>
            </a:extLst>
          </p:cNvPr>
          <p:cNvSpPr>
            <a:spLocks noGrp="1" noChangeArrowheads="1"/>
          </p:cNvSpPr>
          <p:nvPr>
            <p:ph type="sldNum"/>
          </p:nvPr>
        </p:nvSpPr>
        <p:spPr>
          <a:ln/>
        </p:spPr>
        <p:txBody>
          <a:bodyPr/>
          <a:lstStyle/>
          <a:p>
            <a:fld id="{CB5D9530-23B7-457F-9751-5EC2137F429E}" type="slidenum">
              <a:rPr lang="en-US" altLang="en-US"/>
              <a:pPr/>
              <a:t>14</a:t>
            </a:fld>
            <a:endParaRPr lang="en-US" altLang="en-US"/>
          </a:p>
        </p:txBody>
      </p:sp>
      <p:sp>
        <p:nvSpPr>
          <p:cNvPr id="52225" name="Rectangle 1">
            <a:extLst>
              <a:ext uri="{FF2B5EF4-FFF2-40B4-BE49-F238E27FC236}">
                <a16:creationId xmlns:a16="http://schemas.microsoft.com/office/drawing/2014/main" id="{6D17B497-ADB9-4315-9127-3244C940FDDC}"/>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49413466-20D7-44E1-A0C9-D9C0C89B251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4536F6-EE42-4973-B30E-93BEDAA50A66}"/>
              </a:ext>
            </a:extLst>
          </p:cNvPr>
          <p:cNvSpPr>
            <a:spLocks noGrp="1" noChangeArrowheads="1"/>
          </p:cNvSpPr>
          <p:nvPr>
            <p:ph type="sldNum"/>
          </p:nvPr>
        </p:nvSpPr>
        <p:spPr>
          <a:ln/>
        </p:spPr>
        <p:txBody>
          <a:bodyPr/>
          <a:lstStyle/>
          <a:p>
            <a:fld id="{E6E8B038-BCF2-4C96-8329-23C4868A1DF4}" type="slidenum">
              <a:rPr lang="en-US" altLang="en-US"/>
              <a:pPr/>
              <a:t>15</a:t>
            </a:fld>
            <a:endParaRPr lang="en-US" altLang="en-US"/>
          </a:p>
        </p:txBody>
      </p:sp>
      <p:sp>
        <p:nvSpPr>
          <p:cNvPr id="53249" name="Rectangle 1">
            <a:extLst>
              <a:ext uri="{FF2B5EF4-FFF2-40B4-BE49-F238E27FC236}">
                <a16:creationId xmlns:a16="http://schemas.microsoft.com/office/drawing/2014/main" id="{44CFE3B4-74F7-45B7-BC81-074FC3FA14B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81636088-2A6C-4AA9-B192-4B5E2E89242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4C1FD8-FD9E-4930-90F2-070108874427}"/>
              </a:ext>
            </a:extLst>
          </p:cNvPr>
          <p:cNvSpPr>
            <a:spLocks noGrp="1" noChangeArrowheads="1"/>
          </p:cNvSpPr>
          <p:nvPr>
            <p:ph type="sldNum"/>
          </p:nvPr>
        </p:nvSpPr>
        <p:spPr>
          <a:ln/>
        </p:spPr>
        <p:txBody>
          <a:bodyPr/>
          <a:lstStyle/>
          <a:p>
            <a:fld id="{5242196B-413D-421E-B6F0-17EC2437C7A7}" type="slidenum">
              <a:rPr lang="en-US" altLang="en-US"/>
              <a:pPr/>
              <a:t>16</a:t>
            </a:fld>
            <a:endParaRPr lang="en-US" altLang="en-US"/>
          </a:p>
        </p:txBody>
      </p:sp>
      <p:sp>
        <p:nvSpPr>
          <p:cNvPr id="54273" name="Rectangle 1">
            <a:extLst>
              <a:ext uri="{FF2B5EF4-FFF2-40B4-BE49-F238E27FC236}">
                <a16:creationId xmlns:a16="http://schemas.microsoft.com/office/drawing/2014/main" id="{CD7CFCFE-B7B9-459E-9F9C-7DED8736DBC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9D4C00A-F2A5-4E46-8291-B64D042CE2A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D26196-1871-46F5-BBD3-320EBCFE3B2A}"/>
              </a:ext>
            </a:extLst>
          </p:cNvPr>
          <p:cNvSpPr>
            <a:spLocks noGrp="1" noChangeArrowheads="1"/>
          </p:cNvSpPr>
          <p:nvPr>
            <p:ph type="sldNum"/>
          </p:nvPr>
        </p:nvSpPr>
        <p:spPr>
          <a:ln/>
        </p:spPr>
        <p:txBody>
          <a:bodyPr/>
          <a:lstStyle/>
          <a:p>
            <a:fld id="{1DE02EAD-AFDB-4272-B532-E2C638CF8FE3}" type="slidenum">
              <a:rPr lang="en-US" altLang="en-US"/>
              <a:pPr/>
              <a:t>17</a:t>
            </a:fld>
            <a:endParaRPr lang="en-US" altLang="en-US"/>
          </a:p>
        </p:txBody>
      </p:sp>
      <p:sp>
        <p:nvSpPr>
          <p:cNvPr id="55297" name="Rectangle 1">
            <a:extLst>
              <a:ext uri="{FF2B5EF4-FFF2-40B4-BE49-F238E27FC236}">
                <a16:creationId xmlns:a16="http://schemas.microsoft.com/office/drawing/2014/main" id="{986D82E0-FD9B-4323-89A3-1E6C44B61F0E}"/>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0D711A90-98FD-4A00-A7AB-C5615C8DDA9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A3210-C337-47DA-8669-11AAA42F3401}"/>
              </a:ext>
            </a:extLst>
          </p:cNvPr>
          <p:cNvSpPr>
            <a:spLocks noGrp="1" noChangeArrowheads="1"/>
          </p:cNvSpPr>
          <p:nvPr>
            <p:ph type="sldNum"/>
          </p:nvPr>
        </p:nvSpPr>
        <p:spPr>
          <a:ln/>
        </p:spPr>
        <p:txBody>
          <a:bodyPr/>
          <a:lstStyle/>
          <a:p>
            <a:fld id="{9DF6F512-9194-45E7-81F7-33FE28F7B50E}" type="slidenum">
              <a:rPr lang="en-US" altLang="en-US"/>
              <a:pPr/>
              <a:t>18</a:t>
            </a:fld>
            <a:endParaRPr lang="en-US" altLang="en-US"/>
          </a:p>
        </p:txBody>
      </p:sp>
      <p:sp>
        <p:nvSpPr>
          <p:cNvPr id="56321" name="Rectangle 1">
            <a:extLst>
              <a:ext uri="{FF2B5EF4-FFF2-40B4-BE49-F238E27FC236}">
                <a16:creationId xmlns:a16="http://schemas.microsoft.com/office/drawing/2014/main" id="{945391BB-CAD3-4F17-A65F-4CFAFBB324E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A2F9FE8E-4EFC-42DD-A8E0-FB719B4A8FD5}"/>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86F45B-32CF-432C-908D-C8BC4C503D23}"/>
              </a:ext>
            </a:extLst>
          </p:cNvPr>
          <p:cNvSpPr>
            <a:spLocks noGrp="1" noChangeArrowheads="1"/>
          </p:cNvSpPr>
          <p:nvPr>
            <p:ph type="sldNum"/>
          </p:nvPr>
        </p:nvSpPr>
        <p:spPr>
          <a:ln/>
        </p:spPr>
        <p:txBody>
          <a:bodyPr/>
          <a:lstStyle/>
          <a:p>
            <a:fld id="{7D9AD123-D5EC-40A1-8DAA-5E8379BFCE92}" type="slidenum">
              <a:rPr lang="en-US" altLang="en-US"/>
              <a:pPr/>
              <a:t>19</a:t>
            </a:fld>
            <a:endParaRPr lang="en-US" altLang="en-US"/>
          </a:p>
        </p:txBody>
      </p:sp>
      <p:sp>
        <p:nvSpPr>
          <p:cNvPr id="57345" name="Rectangle 1">
            <a:extLst>
              <a:ext uri="{FF2B5EF4-FFF2-40B4-BE49-F238E27FC236}">
                <a16:creationId xmlns:a16="http://schemas.microsoft.com/office/drawing/2014/main" id="{619A18C9-9B8D-42C1-BC34-BAA89102C0DE}"/>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F789CEE7-9B7C-42DE-AC25-7B50FF6023F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BB0359-5A5A-4E32-A3A6-9F7B36F743D0}"/>
              </a:ext>
            </a:extLst>
          </p:cNvPr>
          <p:cNvSpPr>
            <a:spLocks noGrp="1" noChangeArrowheads="1"/>
          </p:cNvSpPr>
          <p:nvPr>
            <p:ph type="sldNum"/>
          </p:nvPr>
        </p:nvSpPr>
        <p:spPr>
          <a:ln/>
        </p:spPr>
        <p:txBody>
          <a:bodyPr/>
          <a:lstStyle/>
          <a:p>
            <a:fld id="{0915BE3F-86DF-4F23-9910-079250DF6703}" type="slidenum">
              <a:rPr lang="en-US" altLang="en-US"/>
              <a:pPr/>
              <a:t>2</a:t>
            </a:fld>
            <a:endParaRPr lang="en-US" altLang="en-US"/>
          </a:p>
        </p:txBody>
      </p:sp>
      <p:sp>
        <p:nvSpPr>
          <p:cNvPr id="39937" name="Rectangle 1">
            <a:extLst>
              <a:ext uri="{FF2B5EF4-FFF2-40B4-BE49-F238E27FC236}">
                <a16:creationId xmlns:a16="http://schemas.microsoft.com/office/drawing/2014/main" id="{6EA36E40-8DE3-4BEA-BF6C-E904CE0F62A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AA804E04-DFCD-4EF8-86D5-FD3BBCD9C17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5D4F70-01D6-4936-A4A9-4D127AD3D347}"/>
              </a:ext>
            </a:extLst>
          </p:cNvPr>
          <p:cNvSpPr>
            <a:spLocks noGrp="1" noChangeArrowheads="1"/>
          </p:cNvSpPr>
          <p:nvPr>
            <p:ph type="sldNum"/>
          </p:nvPr>
        </p:nvSpPr>
        <p:spPr>
          <a:ln/>
        </p:spPr>
        <p:txBody>
          <a:bodyPr/>
          <a:lstStyle/>
          <a:p>
            <a:fld id="{D14022A5-E00A-4823-A980-04EB0738A20C}" type="slidenum">
              <a:rPr lang="en-US" altLang="en-US"/>
              <a:pPr/>
              <a:t>20</a:t>
            </a:fld>
            <a:endParaRPr lang="en-US" altLang="en-US"/>
          </a:p>
        </p:txBody>
      </p:sp>
      <p:sp>
        <p:nvSpPr>
          <p:cNvPr id="58369" name="Rectangle 1">
            <a:extLst>
              <a:ext uri="{FF2B5EF4-FFF2-40B4-BE49-F238E27FC236}">
                <a16:creationId xmlns:a16="http://schemas.microsoft.com/office/drawing/2014/main" id="{0AA63986-6AC7-4993-9BB0-3CD13128250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498E243D-5C36-43E7-AE59-F93D72832A5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4F3A7A-E509-4560-B6C4-55BB273AE468}"/>
              </a:ext>
            </a:extLst>
          </p:cNvPr>
          <p:cNvSpPr>
            <a:spLocks noGrp="1" noChangeArrowheads="1"/>
          </p:cNvSpPr>
          <p:nvPr>
            <p:ph type="sldNum"/>
          </p:nvPr>
        </p:nvSpPr>
        <p:spPr>
          <a:ln/>
        </p:spPr>
        <p:txBody>
          <a:bodyPr/>
          <a:lstStyle/>
          <a:p>
            <a:fld id="{8C2B151C-C52E-4AC8-B7F2-258436366148}" type="slidenum">
              <a:rPr lang="en-US" altLang="en-US"/>
              <a:pPr/>
              <a:t>21</a:t>
            </a:fld>
            <a:endParaRPr lang="en-US" altLang="en-US"/>
          </a:p>
        </p:txBody>
      </p:sp>
      <p:sp>
        <p:nvSpPr>
          <p:cNvPr id="59393" name="Rectangle 1">
            <a:extLst>
              <a:ext uri="{FF2B5EF4-FFF2-40B4-BE49-F238E27FC236}">
                <a16:creationId xmlns:a16="http://schemas.microsoft.com/office/drawing/2014/main" id="{67451AA5-C762-4BDB-B9BF-7A6002E7631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750845A-9D9C-4020-B7EB-7FDFD145767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2BF58-B7E0-44C4-88FA-7D3559128426}"/>
              </a:ext>
            </a:extLst>
          </p:cNvPr>
          <p:cNvSpPr>
            <a:spLocks noGrp="1" noChangeArrowheads="1"/>
          </p:cNvSpPr>
          <p:nvPr>
            <p:ph type="sldNum"/>
          </p:nvPr>
        </p:nvSpPr>
        <p:spPr>
          <a:ln/>
        </p:spPr>
        <p:txBody>
          <a:bodyPr/>
          <a:lstStyle/>
          <a:p>
            <a:fld id="{04D039FD-C6BB-4E70-BC30-16CC736F3080}" type="slidenum">
              <a:rPr lang="en-US" altLang="en-US"/>
              <a:pPr/>
              <a:t>22</a:t>
            </a:fld>
            <a:endParaRPr lang="en-US" altLang="en-US"/>
          </a:p>
        </p:txBody>
      </p:sp>
      <p:sp>
        <p:nvSpPr>
          <p:cNvPr id="60417" name="Rectangle 1">
            <a:extLst>
              <a:ext uri="{FF2B5EF4-FFF2-40B4-BE49-F238E27FC236}">
                <a16:creationId xmlns:a16="http://schemas.microsoft.com/office/drawing/2014/main" id="{2EB95816-5FE1-49E3-8B69-1822FB8A13F9}"/>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EEBA242D-2B75-4785-BC7C-9612A1DAA53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B395B2-7D4D-450B-B0E3-D4FEE852B176}"/>
              </a:ext>
            </a:extLst>
          </p:cNvPr>
          <p:cNvSpPr>
            <a:spLocks noGrp="1" noChangeArrowheads="1"/>
          </p:cNvSpPr>
          <p:nvPr>
            <p:ph type="sldNum"/>
          </p:nvPr>
        </p:nvSpPr>
        <p:spPr>
          <a:ln/>
        </p:spPr>
        <p:txBody>
          <a:bodyPr/>
          <a:lstStyle/>
          <a:p>
            <a:fld id="{3B9C516A-EF62-425D-9416-D8DCC5C42AEE}" type="slidenum">
              <a:rPr lang="en-US" altLang="en-US"/>
              <a:pPr/>
              <a:t>23</a:t>
            </a:fld>
            <a:endParaRPr lang="en-US" altLang="en-US"/>
          </a:p>
        </p:txBody>
      </p:sp>
      <p:sp>
        <p:nvSpPr>
          <p:cNvPr id="61441" name="Rectangle 1">
            <a:extLst>
              <a:ext uri="{FF2B5EF4-FFF2-40B4-BE49-F238E27FC236}">
                <a16:creationId xmlns:a16="http://schemas.microsoft.com/office/drawing/2014/main" id="{04117CAD-D155-4913-A6ED-95508EA2460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30872FBC-76F9-4769-B749-881838ACC125}"/>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84B3C2-78E8-4E19-9C18-5E175D8168D1}"/>
              </a:ext>
            </a:extLst>
          </p:cNvPr>
          <p:cNvSpPr>
            <a:spLocks noGrp="1" noChangeArrowheads="1"/>
          </p:cNvSpPr>
          <p:nvPr>
            <p:ph type="sldNum"/>
          </p:nvPr>
        </p:nvSpPr>
        <p:spPr>
          <a:ln/>
        </p:spPr>
        <p:txBody>
          <a:bodyPr/>
          <a:lstStyle/>
          <a:p>
            <a:fld id="{27695494-874E-433E-8A41-96BB7C186206}" type="slidenum">
              <a:rPr lang="en-US" altLang="en-US"/>
              <a:pPr/>
              <a:t>24</a:t>
            </a:fld>
            <a:endParaRPr lang="en-US" altLang="en-US"/>
          </a:p>
        </p:txBody>
      </p:sp>
      <p:sp>
        <p:nvSpPr>
          <p:cNvPr id="62465" name="Rectangle 1">
            <a:extLst>
              <a:ext uri="{FF2B5EF4-FFF2-40B4-BE49-F238E27FC236}">
                <a16:creationId xmlns:a16="http://schemas.microsoft.com/office/drawing/2014/main" id="{CBAC971E-6503-4097-85E0-3E9715B7E030}"/>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A328AB16-507D-4EED-B462-831E98D1E0D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13EC12-47AB-45BC-8005-8A691C1559E7}"/>
              </a:ext>
            </a:extLst>
          </p:cNvPr>
          <p:cNvSpPr>
            <a:spLocks noGrp="1" noChangeArrowheads="1"/>
          </p:cNvSpPr>
          <p:nvPr>
            <p:ph type="sldNum"/>
          </p:nvPr>
        </p:nvSpPr>
        <p:spPr>
          <a:ln/>
        </p:spPr>
        <p:txBody>
          <a:bodyPr/>
          <a:lstStyle/>
          <a:p>
            <a:fld id="{9326D604-6426-41AF-B36F-2491C13C301B}" type="slidenum">
              <a:rPr lang="en-US" altLang="en-US"/>
              <a:pPr/>
              <a:t>25</a:t>
            </a:fld>
            <a:endParaRPr lang="en-US" altLang="en-US"/>
          </a:p>
        </p:txBody>
      </p:sp>
      <p:sp>
        <p:nvSpPr>
          <p:cNvPr id="63489" name="Rectangle 1">
            <a:extLst>
              <a:ext uri="{FF2B5EF4-FFF2-40B4-BE49-F238E27FC236}">
                <a16:creationId xmlns:a16="http://schemas.microsoft.com/office/drawing/2014/main" id="{48BAEEF9-892E-426F-B522-3D6F6CB2437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54446464-F4F1-48DD-8173-6C9AC172EBD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1396D-FA3F-4A1F-88C1-966D51B2EA38}"/>
              </a:ext>
            </a:extLst>
          </p:cNvPr>
          <p:cNvSpPr>
            <a:spLocks noGrp="1" noChangeArrowheads="1"/>
          </p:cNvSpPr>
          <p:nvPr>
            <p:ph type="sldNum"/>
          </p:nvPr>
        </p:nvSpPr>
        <p:spPr>
          <a:ln/>
        </p:spPr>
        <p:txBody>
          <a:bodyPr/>
          <a:lstStyle/>
          <a:p>
            <a:fld id="{4A72B195-C20A-4BB3-B456-ED83C2AD979A}" type="slidenum">
              <a:rPr lang="en-US" altLang="en-US"/>
              <a:pPr/>
              <a:t>26</a:t>
            </a:fld>
            <a:endParaRPr lang="en-US" altLang="en-US"/>
          </a:p>
        </p:txBody>
      </p:sp>
      <p:sp>
        <p:nvSpPr>
          <p:cNvPr id="64513" name="Rectangle 1">
            <a:extLst>
              <a:ext uri="{FF2B5EF4-FFF2-40B4-BE49-F238E27FC236}">
                <a16:creationId xmlns:a16="http://schemas.microsoft.com/office/drawing/2014/main" id="{75F52267-5491-48CE-B64A-A54B55827431}"/>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C1042D63-219B-4041-897A-9870DA1C4F4F}"/>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EB6C3-9B20-4955-9D64-C8447F57C6A2}"/>
              </a:ext>
            </a:extLst>
          </p:cNvPr>
          <p:cNvSpPr>
            <a:spLocks noGrp="1" noChangeArrowheads="1"/>
          </p:cNvSpPr>
          <p:nvPr>
            <p:ph type="sldNum"/>
          </p:nvPr>
        </p:nvSpPr>
        <p:spPr>
          <a:ln/>
        </p:spPr>
        <p:txBody>
          <a:bodyPr/>
          <a:lstStyle/>
          <a:p>
            <a:fld id="{514C76EA-D2B6-4490-9A4B-C762E7EA817D}" type="slidenum">
              <a:rPr lang="en-US" altLang="en-US"/>
              <a:pPr/>
              <a:t>27</a:t>
            </a:fld>
            <a:endParaRPr lang="en-US" altLang="en-US"/>
          </a:p>
        </p:txBody>
      </p:sp>
      <p:sp>
        <p:nvSpPr>
          <p:cNvPr id="65537" name="Rectangle 1">
            <a:extLst>
              <a:ext uri="{FF2B5EF4-FFF2-40B4-BE49-F238E27FC236}">
                <a16:creationId xmlns:a16="http://schemas.microsoft.com/office/drawing/2014/main" id="{DCF65C5F-4E09-439B-A0D6-EC42840DEB1E}"/>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CBE4FC41-6BE8-46E3-8B03-FCF369C6451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C992013-2FF1-40C9-9518-D6C467EF5F25}"/>
              </a:ext>
            </a:extLst>
          </p:cNvPr>
          <p:cNvSpPr>
            <a:spLocks noGrp="1" noChangeArrowheads="1"/>
          </p:cNvSpPr>
          <p:nvPr>
            <p:ph type="sldNum"/>
          </p:nvPr>
        </p:nvSpPr>
        <p:spPr>
          <a:ln/>
        </p:spPr>
        <p:txBody>
          <a:bodyPr/>
          <a:lstStyle/>
          <a:p>
            <a:fld id="{93A7FF64-BFFE-471D-A258-689FD2EC43DC}" type="slidenum">
              <a:rPr lang="en-US" altLang="en-US"/>
              <a:pPr/>
              <a:t>28</a:t>
            </a:fld>
            <a:endParaRPr lang="en-US" altLang="en-US"/>
          </a:p>
        </p:txBody>
      </p:sp>
      <p:sp>
        <p:nvSpPr>
          <p:cNvPr id="66561" name="Text Box 1">
            <a:extLst>
              <a:ext uri="{FF2B5EF4-FFF2-40B4-BE49-F238E27FC236}">
                <a16:creationId xmlns:a16="http://schemas.microsoft.com/office/drawing/2014/main" id="{F1020E94-8060-470D-9BBE-EEA1F9D70CF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F7540659-B95F-4618-89E1-88581FB38361}" type="slidenum">
              <a:rPr lang="en-US" altLang="en-US">
                <a:latin typeface="+mn-lt" charset="0"/>
                <a:cs typeface="+mn-ea" charset="0"/>
              </a:rPr>
              <a:pPr hangingPunct="1">
                <a:lnSpc>
                  <a:spcPct val="100000"/>
                </a:lnSpc>
              </a:pPr>
              <a:t>28</a:t>
            </a:fld>
            <a:endParaRPr lang="en-US" altLang="en-US">
              <a:latin typeface="+mn-lt" charset="0"/>
              <a:cs typeface="+mn-ea" charset="0"/>
            </a:endParaRPr>
          </a:p>
        </p:txBody>
      </p:sp>
      <p:sp>
        <p:nvSpPr>
          <p:cNvPr id="66562" name="Rectangle 2">
            <a:extLst>
              <a:ext uri="{FF2B5EF4-FFF2-40B4-BE49-F238E27FC236}">
                <a16:creationId xmlns:a16="http://schemas.microsoft.com/office/drawing/2014/main" id="{604FED9E-EE98-456C-94CE-04E377C9309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a:extLst>
              <a:ext uri="{FF2B5EF4-FFF2-40B4-BE49-F238E27FC236}">
                <a16:creationId xmlns:a16="http://schemas.microsoft.com/office/drawing/2014/main" id="{A16F490C-5DA2-4A39-ADBD-4BD964314C7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12CA372-3FAE-420A-9EA1-CC7B513AD574}"/>
              </a:ext>
            </a:extLst>
          </p:cNvPr>
          <p:cNvSpPr>
            <a:spLocks noGrp="1" noChangeArrowheads="1"/>
          </p:cNvSpPr>
          <p:nvPr>
            <p:ph type="sldNum"/>
          </p:nvPr>
        </p:nvSpPr>
        <p:spPr>
          <a:ln/>
        </p:spPr>
        <p:txBody>
          <a:bodyPr/>
          <a:lstStyle/>
          <a:p>
            <a:fld id="{1E56BE0E-AAF4-4EAA-AD3C-C680919B3C83}" type="slidenum">
              <a:rPr lang="en-US" altLang="en-US"/>
              <a:pPr/>
              <a:t>29</a:t>
            </a:fld>
            <a:endParaRPr lang="en-US" altLang="en-US"/>
          </a:p>
        </p:txBody>
      </p:sp>
      <p:sp>
        <p:nvSpPr>
          <p:cNvPr id="67585" name="Text Box 1">
            <a:extLst>
              <a:ext uri="{FF2B5EF4-FFF2-40B4-BE49-F238E27FC236}">
                <a16:creationId xmlns:a16="http://schemas.microsoft.com/office/drawing/2014/main" id="{766A6350-866D-4499-A082-F7245C8D9AA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BC822B6E-EC3B-4460-AB49-E4FDF9BC2BCD}" type="slidenum">
              <a:rPr lang="en-US" altLang="en-US">
                <a:latin typeface="+mn-lt" charset="0"/>
                <a:cs typeface="+mn-ea" charset="0"/>
              </a:rPr>
              <a:pPr hangingPunct="1">
                <a:lnSpc>
                  <a:spcPct val="100000"/>
                </a:lnSpc>
              </a:pPr>
              <a:t>29</a:t>
            </a:fld>
            <a:endParaRPr lang="en-US" altLang="en-US">
              <a:latin typeface="+mn-lt" charset="0"/>
              <a:cs typeface="+mn-ea" charset="0"/>
            </a:endParaRPr>
          </a:p>
        </p:txBody>
      </p:sp>
      <p:sp>
        <p:nvSpPr>
          <p:cNvPr id="67586" name="Rectangle 2">
            <a:extLst>
              <a:ext uri="{FF2B5EF4-FFF2-40B4-BE49-F238E27FC236}">
                <a16:creationId xmlns:a16="http://schemas.microsoft.com/office/drawing/2014/main" id="{E25D882E-EAEB-4BA6-88EE-9CC86C10F88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3">
            <a:extLst>
              <a:ext uri="{FF2B5EF4-FFF2-40B4-BE49-F238E27FC236}">
                <a16:creationId xmlns:a16="http://schemas.microsoft.com/office/drawing/2014/main" id="{51443A9E-C3B4-4E0B-BC45-A804E957B62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A26D58-6B48-4095-BF6A-02DEF6246423}"/>
              </a:ext>
            </a:extLst>
          </p:cNvPr>
          <p:cNvSpPr>
            <a:spLocks noGrp="1" noChangeArrowheads="1"/>
          </p:cNvSpPr>
          <p:nvPr>
            <p:ph type="sldNum"/>
          </p:nvPr>
        </p:nvSpPr>
        <p:spPr>
          <a:ln/>
        </p:spPr>
        <p:txBody>
          <a:bodyPr/>
          <a:lstStyle/>
          <a:p>
            <a:fld id="{1D0FBE11-0BDC-44AE-9ABF-22C117026BF6}" type="slidenum">
              <a:rPr lang="en-US" altLang="en-US"/>
              <a:pPr/>
              <a:t>3</a:t>
            </a:fld>
            <a:endParaRPr lang="en-US" altLang="en-US"/>
          </a:p>
        </p:txBody>
      </p:sp>
      <p:sp>
        <p:nvSpPr>
          <p:cNvPr id="40961" name="Rectangle 1">
            <a:extLst>
              <a:ext uri="{FF2B5EF4-FFF2-40B4-BE49-F238E27FC236}">
                <a16:creationId xmlns:a16="http://schemas.microsoft.com/office/drawing/2014/main" id="{BA9AC4AE-C98A-411A-8D11-F1461668066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5F8A5E72-451E-4130-BA9B-17DE3C344DC7}"/>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3D871FE-2802-4594-BF25-B9DE447A78B0}"/>
              </a:ext>
            </a:extLst>
          </p:cNvPr>
          <p:cNvSpPr>
            <a:spLocks noGrp="1" noChangeArrowheads="1"/>
          </p:cNvSpPr>
          <p:nvPr>
            <p:ph type="sldNum"/>
          </p:nvPr>
        </p:nvSpPr>
        <p:spPr>
          <a:ln/>
        </p:spPr>
        <p:txBody>
          <a:bodyPr/>
          <a:lstStyle/>
          <a:p>
            <a:fld id="{7335DF88-C730-4A27-BD11-15EBD1298C2A}" type="slidenum">
              <a:rPr lang="en-US" altLang="en-US"/>
              <a:pPr/>
              <a:t>30</a:t>
            </a:fld>
            <a:endParaRPr lang="en-US" altLang="en-US"/>
          </a:p>
        </p:txBody>
      </p:sp>
      <p:sp>
        <p:nvSpPr>
          <p:cNvPr id="68609" name="Text Box 1">
            <a:extLst>
              <a:ext uri="{FF2B5EF4-FFF2-40B4-BE49-F238E27FC236}">
                <a16:creationId xmlns:a16="http://schemas.microsoft.com/office/drawing/2014/main" id="{A7993122-8A77-4E22-9947-5AF5AB29EFD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6F5D3465-88F3-4FB5-B211-69709D5D3AA1}" type="slidenum">
              <a:rPr lang="en-US" altLang="en-US">
                <a:latin typeface="+mn-lt" charset="0"/>
                <a:cs typeface="+mn-ea" charset="0"/>
              </a:rPr>
              <a:pPr hangingPunct="1">
                <a:lnSpc>
                  <a:spcPct val="100000"/>
                </a:lnSpc>
              </a:pPr>
              <a:t>30</a:t>
            </a:fld>
            <a:endParaRPr lang="en-US" altLang="en-US">
              <a:latin typeface="+mn-lt" charset="0"/>
              <a:cs typeface="+mn-ea" charset="0"/>
            </a:endParaRPr>
          </a:p>
        </p:txBody>
      </p:sp>
      <p:sp>
        <p:nvSpPr>
          <p:cNvPr id="68610" name="Rectangle 2">
            <a:extLst>
              <a:ext uri="{FF2B5EF4-FFF2-40B4-BE49-F238E27FC236}">
                <a16:creationId xmlns:a16="http://schemas.microsoft.com/office/drawing/2014/main" id="{549D1C59-AC0D-45BA-A072-6ADAF8BC1C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3">
            <a:extLst>
              <a:ext uri="{FF2B5EF4-FFF2-40B4-BE49-F238E27FC236}">
                <a16:creationId xmlns:a16="http://schemas.microsoft.com/office/drawing/2014/main" id="{87249A18-7739-4647-BDE3-7798F3AA6FD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1197D40-93DC-405D-B983-245F23C644C1}"/>
              </a:ext>
            </a:extLst>
          </p:cNvPr>
          <p:cNvSpPr>
            <a:spLocks noGrp="1" noChangeArrowheads="1"/>
          </p:cNvSpPr>
          <p:nvPr>
            <p:ph type="sldNum"/>
          </p:nvPr>
        </p:nvSpPr>
        <p:spPr>
          <a:ln/>
        </p:spPr>
        <p:txBody>
          <a:bodyPr/>
          <a:lstStyle/>
          <a:p>
            <a:fld id="{14AE6FF7-8D70-49C8-A5A4-61C6739929B4}" type="slidenum">
              <a:rPr lang="en-US" altLang="en-US"/>
              <a:pPr/>
              <a:t>31</a:t>
            </a:fld>
            <a:endParaRPr lang="en-US" altLang="en-US"/>
          </a:p>
        </p:txBody>
      </p:sp>
      <p:sp>
        <p:nvSpPr>
          <p:cNvPr id="69633" name="Text Box 1">
            <a:extLst>
              <a:ext uri="{FF2B5EF4-FFF2-40B4-BE49-F238E27FC236}">
                <a16:creationId xmlns:a16="http://schemas.microsoft.com/office/drawing/2014/main" id="{3AA07DA2-6398-49BC-A56A-E516D30574A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5F071ECF-DF1B-40D5-B0F1-891923D7CF8D}" type="slidenum">
              <a:rPr lang="en-US" altLang="en-US">
                <a:latin typeface="+mn-lt" charset="0"/>
                <a:cs typeface="+mn-ea" charset="0"/>
              </a:rPr>
              <a:pPr hangingPunct="1">
                <a:lnSpc>
                  <a:spcPct val="100000"/>
                </a:lnSpc>
              </a:pPr>
              <a:t>31</a:t>
            </a:fld>
            <a:endParaRPr lang="en-US" altLang="en-US">
              <a:latin typeface="+mn-lt" charset="0"/>
              <a:cs typeface="+mn-ea" charset="0"/>
            </a:endParaRPr>
          </a:p>
        </p:txBody>
      </p:sp>
      <p:sp>
        <p:nvSpPr>
          <p:cNvPr id="69634" name="Rectangle 2">
            <a:extLst>
              <a:ext uri="{FF2B5EF4-FFF2-40B4-BE49-F238E27FC236}">
                <a16:creationId xmlns:a16="http://schemas.microsoft.com/office/drawing/2014/main" id="{328F3DB9-2794-4AB7-8F21-6A0C8995F11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a:extLst>
              <a:ext uri="{FF2B5EF4-FFF2-40B4-BE49-F238E27FC236}">
                <a16:creationId xmlns:a16="http://schemas.microsoft.com/office/drawing/2014/main" id="{BB7AF55A-6AB7-4A3B-99F5-7AE1EB29D6E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0726E-8071-4696-B3D2-B4EC8A1AC92C}"/>
              </a:ext>
            </a:extLst>
          </p:cNvPr>
          <p:cNvSpPr>
            <a:spLocks noGrp="1" noChangeArrowheads="1"/>
          </p:cNvSpPr>
          <p:nvPr>
            <p:ph type="sldNum"/>
          </p:nvPr>
        </p:nvSpPr>
        <p:spPr>
          <a:ln/>
        </p:spPr>
        <p:txBody>
          <a:bodyPr/>
          <a:lstStyle/>
          <a:p>
            <a:fld id="{76800EF7-E29C-4697-A088-BB0ED972B232}" type="slidenum">
              <a:rPr lang="en-US" altLang="en-US"/>
              <a:pPr/>
              <a:t>32</a:t>
            </a:fld>
            <a:endParaRPr lang="en-US" altLang="en-US"/>
          </a:p>
        </p:txBody>
      </p:sp>
      <p:sp>
        <p:nvSpPr>
          <p:cNvPr id="70657" name="Rectangle 1">
            <a:extLst>
              <a:ext uri="{FF2B5EF4-FFF2-40B4-BE49-F238E27FC236}">
                <a16:creationId xmlns:a16="http://schemas.microsoft.com/office/drawing/2014/main" id="{C2C7E003-512D-4D37-B4DF-98AFA988575C}"/>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89CCE877-C000-4965-BC11-6AF217AB0D8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6FE42C-6C2E-453F-BD43-EB3228409698}"/>
              </a:ext>
            </a:extLst>
          </p:cNvPr>
          <p:cNvSpPr>
            <a:spLocks noGrp="1" noChangeArrowheads="1"/>
          </p:cNvSpPr>
          <p:nvPr>
            <p:ph type="sldNum"/>
          </p:nvPr>
        </p:nvSpPr>
        <p:spPr>
          <a:ln/>
        </p:spPr>
        <p:txBody>
          <a:bodyPr/>
          <a:lstStyle/>
          <a:p>
            <a:fld id="{98F95AE7-E4D7-4488-975B-482B79222265}" type="slidenum">
              <a:rPr lang="en-US" altLang="en-US"/>
              <a:pPr/>
              <a:t>33</a:t>
            </a:fld>
            <a:endParaRPr lang="en-US" altLang="en-US"/>
          </a:p>
        </p:txBody>
      </p:sp>
      <p:sp>
        <p:nvSpPr>
          <p:cNvPr id="71681" name="Rectangle 1">
            <a:extLst>
              <a:ext uri="{FF2B5EF4-FFF2-40B4-BE49-F238E27FC236}">
                <a16:creationId xmlns:a16="http://schemas.microsoft.com/office/drawing/2014/main" id="{C6108AA1-26E5-463F-8368-C567A8925CC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6007D816-A7EC-41CF-82BA-620A29FFA65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E2DF0F-9DFD-4F38-9BAC-D9DA1341A8D9}"/>
              </a:ext>
            </a:extLst>
          </p:cNvPr>
          <p:cNvSpPr>
            <a:spLocks noGrp="1" noChangeArrowheads="1"/>
          </p:cNvSpPr>
          <p:nvPr>
            <p:ph type="sldNum"/>
          </p:nvPr>
        </p:nvSpPr>
        <p:spPr>
          <a:ln/>
        </p:spPr>
        <p:txBody>
          <a:bodyPr/>
          <a:lstStyle/>
          <a:p>
            <a:fld id="{FBDD8E77-D801-42FE-9018-3F91C41BD305}" type="slidenum">
              <a:rPr lang="en-US" altLang="en-US"/>
              <a:pPr/>
              <a:t>4</a:t>
            </a:fld>
            <a:endParaRPr lang="en-US" altLang="en-US"/>
          </a:p>
        </p:txBody>
      </p:sp>
      <p:sp>
        <p:nvSpPr>
          <p:cNvPr id="41985" name="Rectangle 1">
            <a:extLst>
              <a:ext uri="{FF2B5EF4-FFF2-40B4-BE49-F238E27FC236}">
                <a16:creationId xmlns:a16="http://schemas.microsoft.com/office/drawing/2014/main" id="{124A062E-DED3-4803-AB94-DFB94B76567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BD23E5CD-4931-425C-8380-FD360738328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9C4178-C296-4816-B8C6-97EEFC5F638A}"/>
              </a:ext>
            </a:extLst>
          </p:cNvPr>
          <p:cNvSpPr>
            <a:spLocks noGrp="1" noChangeArrowheads="1"/>
          </p:cNvSpPr>
          <p:nvPr>
            <p:ph type="sldNum"/>
          </p:nvPr>
        </p:nvSpPr>
        <p:spPr>
          <a:ln/>
        </p:spPr>
        <p:txBody>
          <a:bodyPr/>
          <a:lstStyle/>
          <a:p>
            <a:fld id="{B986FCAC-F2C2-4D7A-AE1B-A7986397537D}" type="slidenum">
              <a:rPr lang="en-US" altLang="en-US"/>
              <a:pPr/>
              <a:t>5</a:t>
            </a:fld>
            <a:endParaRPr lang="en-US" altLang="en-US"/>
          </a:p>
        </p:txBody>
      </p:sp>
      <p:sp>
        <p:nvSpPr>
          <p:cNvPr id="43009" name="Rectangle 1">
            <a:extLst>
              <a:ext uri="{FF2B5EF4-FFF2-40B4-BE49-F238E27FC236}">
                <a16:creationId xmlns:a16="http://schemas.microsoft.com/office/drawing/2014/main" id="{DD9F0E74-D655-40F9-914F-337FE0C6173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2E8D3020-1A85-4DD3-81CB-9ECCA6B068E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812035-337B-4B6D-8859-491AD521EDE0}"/>
              </a:ext>
            </a:extLst>
          </p:cNvPr>
          <p:cNvSpPr>
            <a:spLocks noGrp="1" noChangeArrowheads="1"/>
          </p:cNvSpPr>
          <p:nvPr>
            <p:ph type="sldNum"/>
          </p:nvPr>
        </p:nvSpPr>
        <p:spPr>
          <a:ln/>
        </p:spPr>
        <p:txBody>
          <a:bodyPr/>
          <a:lstStyle/>
          <a:p>
            <a:fld id="{248C5266-D436-4212-92F8-90050E6A7F59}" type="slidenum">
              <a:rPr lang="en-US" altLang="en-US"/>
              <a:pPr/>
              <a:t>6</a:t>
            </a:fld>
            <a:endParaRPr lang="en-US" altLang="en-US"/>
          </a:p>
        </p:txBody>
      </p:sp>
      <p:sp>
        <p:nvSpPr>
          <p:cNvPr id="44033" name="Rectangle 1">
            <a:extLst>
              <a:ext uri="{FF2B5EF4-FFF2-40B4-BE49-F238E27FC236}">
                <a16:creationId xmlns:a16="http://schemas.microsoft.com/office/drawing/2014/main" id="{9976C16E-72D5-488F-A97C-2A89DE36644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A34FAD1C-B472-4516-AF45-4DDC404CED7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C98C4-4012-4052-8422-26B387287191}"/>
              </a:ext>
            </a:extLst>
          </p:cNvPr>
          <p:cNvSpPr>
            <a:spLocks noGrp="1" noChangeArrowheads="1"/>
          </p:cNvSpPr>
          <p:nvPr>
            <p:ph type="sldNum"/>
          </p:nvPr>
        </p:nvSpPr>
        <p:spPr>
          <a:ln/>
        </p:spPr>
        <p:txBody>
          <a:bodyPr/>
          <a:lstStyle/>
          <a:p>
            <a:fld id="{A7A29DC2-4A41-4A7F-8AEC-A8C198AD9FF2}" type="slidenum">
              <a:rPr lang="en-US" altLang="en-US"/>
              <a:pPr/>
              <a:t>7</a:t>
            </a:fld>
            <a:endParaRPr lang="en-US" altLang="en-US"/>
          </a:p>
        </p:txBody>
      </p:sp>
      <p:sp>
        <p:nvSpPr>
          <p:cNvPr id="45057" name="Rectangle 1">
            <a:extLst>
              <a:ext uri="{FF2B5EF4-FFF2-40B4-BE49-F238E27FC236}">
                <a16:creationId xmlns:a16="http://schemas.microsoft.com/office/drawing/2014/main" id="{1878F27C-1072-41B0-8E94-CD150ADCA03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4337CACF-ADA0-486A-8D36-0B4D1FEE073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B21EF-AB4B-46FD-A9D9-2474A3760B49}"/>
              </a:ext>
            </a:extLst>
          </p:cNvPr>
          <p:cNvSpPr>
            <a:spLocks noGrp="1" noChangeArrowheads="1"/>
          </p:cNvSpPr>
          <p:nvPr>
            <p:ph type="sldNum"/>
          </p:nvPr>
        </p:nvSpPr>
        <p:spPr>
          <a:ln/>
        </p:spPr>
        <p:txBody>
          <a:bodyPr/>
          <a:lstStyle/>
          <a:p>
            <a:fld id="{ACC69EC1-58A9-4939-9EFF-FC8EB0DA8A74}" type="slidenum">
              <a:rPr lang="en-US" altLang="en-US"/>
              <a:pPr/>
              <a:t>8</a:t>
            </a:fld>
            <a:endParaRPr lang="en-US" altLang="en-US"/>
          </a:p>
        </p:txBody>
      </p:sp>
      <p:sp>
        <p:nvSpPr>
          <p:cNvPr id="46081" name="Rectangle 1">
            <a:extLst>
              <a:ext uri="{FF2B5EF4-FFF2-40B4-BE49-F238E27FC236}">
                <a16:creationId xmlns:a16="http://schemas.microsoft.com/office/drawing/2014/main" id="{60E58B47-E5D3-4C68-8ABC-F8DCFEAFA920}"/>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A1518DD6-1F31-4746-B0D1-57E23712214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DC7C02-558A-4AEE-987A-E87E85F12D85}"/>
              </a:ext>
            </a:extLst>
          </p:cNvPr>
          <p:cNvSpPr>
            <a:spLocks noGrp="1" noChangeArrowheads="1"/>
          </p:cNvSpPr>
          <p:nvPr>
            <p:ph type="sldNum"/>
          </p:nvPr>
        </p:nvSpPr>
        <p:spPr>
          <a:ln/>
        </p:spPr>
        <p:txBody>
          <a:bodyPr/>
          <a:lstStyle/>
          <a:p>
            <a:fld id="{BC60C0D4-78F3-4878-BFC1-A011B742466F}" type="slidenum">
              <a:rPr lang="en-US" altLang="en-US"/>
              <a:pPr/>
              <a:t>9</a:t>
            </a:fld>
            <a:endParaRPr lang="en-US" altLang="en-US"/>
          </a:p>
        </p:txBody>
      </p:sp>
      <p:sp>
        <p:nvSpPr>
          <p:cNvPr id="47105" name="Rectangle 1">
            <a:extLst>
              <a:ext uri="{FF2B5EF4-FFF2-40B4-BE49-F238E27FC236}">
                <a16:creationId xmlns:a16="http://schemas.microsoft.com/office/drawing/2014/main" id="{2C2C4612-110E-4CB6-B9C0-73AB884E5098}"/>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DCE5D0AB-CB57-4A42-AC43-EFEDF9413B4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0826-633F-4C12-8238-917517C897F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5AC67-CF64-4648-BEDF-BEEEFB50211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44221A-92B7-4FDC-A00D-50F80C0EDF5D}"/>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2FE813C8-18CE-4791-9E57-DC774D9D6A93}"/>
              </a:ext>
            </a:extLst>
          </p:cNvPr>
          <p:cNvSpPr>
            <a:spLocks noGrp="1"/>
          </p:cNvSpPr>
          <p:nvPr>
            <p:ph type="sldNum" idx="11"/>
          </p:nvPr>
        </p:nvSpPr>
        <p:spPr/>
        <p:txBody>
          <a:bodyPr/>
          <a:lstStyle>
            <a:lvl1pPr>
              <a:defRPr/>
            </a:lvl1pPr>
          </a:lstStyle>
          <a:p>
            <a:fld id="{D133B07D-A378-42CF-9FE3-7EB5DD72515E}" type="slidenum">
              <a:rPr lang="en-US" altLang="en-US"/>
              <a:pPr/>
              <a:t>‹#›</a:t>
            </a:fld>
            <a:endParaRPr lang="en-US" altLang="en-US"/>
          </a:p>
        </p:txBody>
      </p:sp>
    </p:spTree>
    <p:extLst>
      <p:ext uri="{BB962C8B-B14F-4D97-AF65-F5344CB8AC3E}">
        <p14:creationId xmlns:p14="http://schemas.microsoft.com/office/powerpoint/2010/main" val="16972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B0D3-FC6D-4F68-AC27-15B5D364E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F29DD5-E663-46BD-BEB5-649900B714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A3052-8AEC-40A9-BAE2-E948765FA930}"/>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636A0DD7-6001-4FB8-A0CD-7B26D4A0AA8C}"/>
              </a:ext>
            </a:extLst>
          </p:cNvPr>
          <p:cNvSpPr>
            <a:spLocks noGrp="1"/>
          </p:cNvSpPr>
          <p:nvPr>
            <p:ph type="sldNum" idx="11"/>
          </p:nvPr>
        </p:nvSpPr>
        <p:spPr/>
        <p:txBody>
          <a:bodyPr/>
          <a:lstStyle>
            <a:lvl1pPr>
              <a:defRPr/>
            </a:lvl1pPr>
          </a:lstStyle>
          <a:p>
            <a:fld id="{7E3E125E-839F-43AB-8C47-544368AB5FA5}" type="slidenum">
              <a:rPr lang="en-US" altLang="en-US"/>
              <a:pPr/>
              <a:t>‹#›</a:t>
            </a:fld>
            <a:endParaRPr lang="en-US" altLang="en-US"/>
          </a:p>
        </p:txBody>
      </p:sp>
    </p:spTree>
    <p:extLst>
      <p:ext uri="{BB962C8B-B14F-4D97-AF65-F5344CB8AC3E}">
        <p14:creationId xmlns:p14="http://schemas.microsoft.com/office/powerpoint/2010/main" val="27197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BEBD0-2497-4BA6-8B46-064B7444EB2A}"/>
              </a:ext>
            </a:extLst>
          </p:cNvPr>
          <p:cNvSpPr>
            <a:spLocks noGrp="1"/>
          </p:cNvSpPr>
          <p:nvPr>
            <p:ph type="title" orient="vert"/>
          </p:nvPr>
        </p:nvSpPr>
        <p:spPr>
          <a:xfrm>
            <a:off x="6629400" y="1604963"/>
            <a:ext cx="2055813" cy="45243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2989EB-2A31-4A3C-8DEF-CF2DA50F89E7}"/>
              </a:ext>
            </a:extLst>
          </p:cNvPr>
          <p:cNvSpPr>
            <a:spLocks noGrp="1"/>
          </p:cNvSpPr>
          <p:nvPr>
            <p:ph type="body" orient="vert" idx="1"/>
          </p:nvPr>
        </p:nvSpPr>
        <p:spPr>
          <a:xfrm>
            <a:off x="457200" y="1604963"/>
            <a:ext cx="6019800" cy="4524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9A12D-6AE3-43F5-8D2E-3C60C0B3D7F6}"/>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069C2BFB-2D95-422F-B2D0-1FD99F7C472B}"/>
              </a:ext>
            </a:extLst>
          </p:cNvPr>
          <p:cNvSpPr>
            <a:spLocks noGrp="1"/>
          </p:cNvSpPr>
          <p:nvPr>
            <p:ph type="sldNum" idx="11"/>
          </p:nvPr>
        </p:nvSpPr>
        <p:spPr/>
        <p:txBody>
          <a:bodyPr/>
          <a:lstStyle>
            <a:lvl1pPr>
              <a:defRPr/>
            </a:lvl1pPr>
          </a:lstStyle>
          <a:p>
            <a:fld id="{662DF249-3DC4-491F-A63D-DFAA2161D624}" type="slidenum">
              <a:rPr lang="en-US" altLang="en-US"/>
              <a:pPr/>
              <a:t>‹#›</a:t>
            </a:fld>
            <a:endParaRPr lang="en-US" altLang="en-US"/>
          </a:p>
        </p:txBody>
      </p:sp>
    </p:spTree>
    <p:extLst>
      <p:ext uri="{BB962C8B-B14F-4D97-AF65-F5344CB8AC3E}">
        <p14:creationId xmlns:p14="http://schemas.microsoft.com/office/powerpoint/2010/main" val="268048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CFC5-D4FD-49D7-BCDD-8F33A9796EDA}"/>
              </a:ext>
            </a:extLst>
          </p:cNvPr>
          <p:cNvSpPr>
            <a:spLocks noGrp="1"/>
          </p:cNvSpPr>
          <p:nvPr>
            <p:ph type="title"/>
          </p:nvPr>
        </p:nvSpPr>
        <p:spPr>
          <a:xfrm>
            <a:off x="685800" y="2130425"/>
            <a:ext cx="7770813" cy="1468438"/>
          </a:xfrm>
        </p:spPr>
        <p:txBody>
          <a:bodyPr/>
          <a:lstStyle/>
          <a:p>
            <a:r>
              <a:rPr lang="en-US"/>
              <a:t>Click to edit Master title style</a:t>
            </a:r>
          </a:p>
        </p:txBody>
      </p:sp>
      <p:sp>
        <p:nvSpPr>
          <p:cNvPr id="3" name="Date Placeholder 2">
            <a:extLst>
              <a:ext uri="{FF2B5EF4-FFF2-40B4-BE49-F238E27FC236}">
                <a16:creationId xmlns:a16="http://schemas.microsoft.com/office/drawing/2014/main" id="{6C7A56E1-5D3A-4A54-B431-639A61B04F83}"/>
              </a:ext>
            </a:extLst>
          </p:cNvPr>
          <p:cNvSpPr>
            <a:spLocks noGrp="1"/>
          </p:cNvSpPr>
          <p:nvPr>
            <p:ph type="dt" idx="10"/>
          </p:nvPr>
        </p:nvSpPr>
        <p:spPr>
          <a:xfrm>
            <a:off x="457200" y="6356350"/>
            <a:ext cx="2132013" cy="363538"/>
          </a:xfrm>
        </p:spPr>
        <p:txBody>
          <a:bodyPr/>
          <a:lstStyle>
            <a:lvl1pPr>
              <a:defRPr/>
            </a:lvl1pPr>
          </a:lstStyle>
          <a:p>
            <a:r>
              <a:rPr lang="en-US" altLang="en-US"/>
              <a:t>3/16/18</a:t>
            </a:r>
          </a:p>
        </p:txBody>
      </p:sp>
      <p:sp>
        <p:nvSpPr>
          <p:cNvPr id="4" name="Slide Number Placeholder 3">
            <a:extLst>
              <a:ext uri="{FF2B5EF4-FFF2-40B4-BE49-F238E27FC236}">
                <a16:creationId xmlns:a16="http://schemas.microsoft.com/office/drawing/2014/main" id="{5F3495DE-AF08-477B-A3A4-D49D0D367FA4}"/>
              </a:ext>
            </a:extLst>
          </p:cNvPr>
          <p:cNvSpPr>
            <a:spLocks noGrp="1"/>
          </p:cNvSpPr>
          <p:nvPr>
            <p:ph type="sldNum" idx="11"/>
          </p:nvPr>
        </p:nvSpPr>
        <p:spPr>
          <a:xfrm>
            <a:off x="6553200" y="6356350"/>
            <a:ext cx="2132013" cy="363538"/>
          </a:xfrm>
        </p:spPr>
        <p:txBody>
          <a:bodyPr/>
          <a:lstStyle>
            <a:lvl1pPr>
              <a:defRPr/>
            </a:lvl1pPr>
          </a:lstStyle>
          <a:p>
            <a:fld id="{35B8C5BD-326B-4C03-B382-411C41D6EB62}" type="slidenum">
              <a:rPr lang="en-US" altLang="en-US"/>
              <a:pPr/>
              <a:t>‹#›</a:t>
            </a:fld>
            <a:endParaRPr lang="en-US" altLang="en-US"/>
          </a:p>
        </p:txBody>
      </p:sp>
    </p:spTree>
    <p:extLst>
      <p:ext uri="{BB962C8B-B14F-4D97-AF65-F5344CB8AC3E}">
        <p14:creationId xmlns:p14="http://schemas.microsoft.com/office/powerpoint/2010/main" val="396001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F9A0-8DB6-4526-928F-2D5DBCCCC9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0A1F25-0686-43D2-BAC4-19F31B14351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3D57B-0A71-49A7-990A-51482B48E5AE}"/>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52D04CBC-72E8-48E8-9F6B-9F79E43EFF93}"/>
              </a:ext>
            </a:extLst>
          </p:cNvPr>
          <p:cNvSpPr>
            <a:spLocks noGrp="1"/>
          </p:cNvSpPr>
          <p:nvPr>
            <p:ph type="sldNum" idx="11"/>
          </p:nvPr>
        </p:nvSpPr>
        <p:spPr/>
        <p:txBody>
          <a:bodyPr/>
          <a:lstStyle>
            <a:lvl1pPr>
              <a:defRPr/>
            </a:lvl1pPr>
          </a:lstStyle>
          <a:p>
            <a:fld id="{274809E7-8B60-4EDE-B06E-2E1E24CE4585}" type="slidenum">
              <a:rPr lang="en-US" altLang="en-US"/>
              <a:pPr/>
              <a:t>‹#›</a:t>
            </a:fld>
            <a:endParaRPr lang="en-US" altLang="en-US"/>
          </a:p>
        </p:txBody>
      </p:sp>
    </p:spTree>
    <p:extLst>
      <p:ext uri="{BB962C8B-B14F-4D97-AF65-F5344CB8AC3E}">
        <p14:creationId xmlns:p14="http://schemas.microsoft.com/office/powerpoint/2010/main" val="423538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2E94-E3C9-4352-AC9C-9EE6E20E0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412C8-7523-4584-9593-58B2A46CC2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F657C-AF27-4FA5-A660-033D5FBD98A4}"/>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551BCFF5-3A06-4FE9-9BE9-A72DC52151FB}"/>
              </a:ext>
            </a:extLst>
          </p:cNvPr>
          <p:cNvSpPr>
            <a:spLocks noGrp="1"/>
          </p:cNvSpPr>
          <p:nvPr>
            <p:ph type="sldNum" idx="11"/>
          </p:nvPr>
        </p:nvSpPr>
        <p:spPr/>
        <p:txBody>
          <a:bodyPr/>
          <a:lstStyle>
            <a:lvl1pPr>
              <a:defRPr/>
            </a:lvl1pPr>
          </a:lstStyle>
          <a:p>
            <a:fld id="{12056BF1-83BC-4BDB-A978-83658CAB32F8}" type="slidenum">
              <a:rPr lang="en-US" altLang="en-US"/>
              <a:pPr/>
              <a:t>‹#›</a:t>
            </a:fld>
            <a:endParaRPr lang="en-US" altLang="en-US"/>
          </a:p>
        </p:txBody>
      </p:sp>
    </p:spTree>
    <p:extLst>
      <p:ext uri="{BB962C8B-B14F-4D97-AF65-F5344CB8AC3E}">
        <p14:creationId xmlns:p14="http://schemas.microsoft.com/office/powerpoint/2010/main" val="276857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B94C-0539-47AF-908B-D7E07D90217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5B5090-1BB4-4E1E-9511-4A9087823C5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34663E1-EB6A-4D3C-B6A6-862A1BE933E0}"/>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D6F68417-9277-4276-B2E6-750C3A1FCE1F}"/>
              </a:ext>
            </a:extLst>
          </p:cNvPr>
          <p:cNvSpPr>
            <a:spLocks noGrp="1"/>
          </p:cNvSpPr>
          <p:nvPr>
            <p:ph type="sldNum" idx="11"/>
          </p:nvPr>
        </p:nvSpPr>
        <p:spPr/>
        <p:txBody>
          <a:bodyPr/>
          <a:lstStyle>
            <a:lvl1pPr>
              <a:defRPr/>
            </a:lvl1pPr>
          </a:lstStyle>
          <a:p>
            <a:fld id="{D6894187-997E-48B4-89B2-05B5B2605ABE}" type="slidenum">
              <a:rPr lang="en-US" altLang="en-US"/>
              <a:pPr/>
              <a:t>‹#›</a:t>
            </a:fld>
            <a:endParaRPr lang="en-US" altLang="en-US"/>
          </a:p>
        </p:txBody>
      </p:sp>
    </p:spTree>
    <p:extLst>
      <p:ext uri="{BB962C8B-B14F-4D97-AF65-F5344CB8AC3E}">
        <p14:creationId xmlns:p14="http://schemas.microsoft.com/office/powerpoint/2010/main" val="363917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3F25-62FC-4D29-90EB-086C69306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21D3E-2E24-45B5-A946-946B727B403A}"/>
              </a:ext>
            </a:extLst>
          </p:cNvPr>
          <p:cNvSpPr>
            <a:spLocks noGrp="1"/>
          </p:cNvSpPr>
          <p:nvPr>
            <p:ph sz="half" idx="1"/>
          </p:nvPr>
        </p:nvSpPr>
        <p:spPr>
          <a:xfrm>
            <a:off x="457200" y="1600200"/>
            <a:ext cx="40370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A504-6F47-4400-B785-653A9FFFC473}"/>
              </a:ext>
            </a:extLst>
          </p:cNvPr>
          <p:cNvSpPr>
            <a:spLocks noGrp="1"/>
          </p:cNvSpPr>
          <p:nvPr>
            <p:ph sz="half" idx="2"/>
          </p:nvPr>
        </p:nvSpPr>
        <p:spPr>
          <a:xfrm>
            <a:off x="4646613" y="1600200"/>
            <a:ext cx="4038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237CA-5612-4583-B6F6-E8B084842A0A}"/>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95B3AC02-D467-41EC-97A3-22F273AD3F79}"/>
              </a:ext>
            </a:extLst>
          </p:cNvPr>
          <p:cNvSpPr>
            <a:spLocks noGrp="1"/>
          </p:cNvSpPr>
          <p:nvPr>
            <p:ph type="sldNum" idx="11"/>
          </p:nvPr>
        </p:nvSpPr>
        <p:spPr/>
        <p:txBody>
          <a:bodyPr/>
          <a:lstStyle>
            <a:lvl1pPr>
              <a:defRPr/>
            </a:lvl1pPr>
          </a:lstStyle>
          <a:p>
            <a:fld id="{58C6E7F1-A55B-4C45-9644-99C81F6AB681}" type="slidenum">
              <a:rPr lang="en-US" altLang="en-US"/>
              <a:pPr/>
              <a:t>‹#›</a:t>
            </a:fld>
            <a:endParaRPr lang="en-US" altLang="en-US"/>
          </a:p>
        </p:txBody>
      </p:sp>
    </p:spTree>
    <p:extLst>
      <p:ext uri="{BB962C8B-B14F-4D97-AF65-F5344CB8AC3E}">
        <p14:creationId xmlns:p14="http://schemas.microsoft.com/office/powerpoint/2010/main" val="125319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F506-9BF4-4AC7-8662-7D2C5539A5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879737-1898-4C63-8618-FAF9F42BBB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DBBFC0-3947-40A6-BC85-252B38B3EAA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499E7-6B96-4542-A65A-F613573EF2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1E77F4-F8F9-47EB-8527-7E92C86C14A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869695-AB25-4F4E-87B4-A24E8FFD63AC}"/>
              </a:ext>
            </a:extLst>
          </p:cNvPr>
          <p:cNvSpPr>
            <a:spLocks noGrp="1"/>
          </p:cNvSpPr>
          <p:nvPr>
            <p:ph type="dt" idx="10"/>
          </p:nvPr>
        </p:nvSpPr>
        <p:spPr/>
        <p:txBody>
          <a:bodyPr/>
          <a:lstStyle>
            <a:lvl1pPr>
              <a:defRPr/>
            </a:lvl1pPr>
          </a:lstStyle>
          <a:p>
            <a:r>
              <a:rPr lang="en-US" altLang="en-US"/>
              <a:t>3/16/18</a:t>
            </a:r>
          </a:p>
        </p:txBody>
      </p:sp>
      <p:sp>
        <p:nvSpPr>
          <p:cNvPr id="8" name="Slide Number Placeholder 7">
            <a:extLst>
              <a:ext uri="{FF2B5EF4-FFF2-40B4-BE49-F238E27FC236}">
                <a16:creationId xmlns:a16="http://schemas.microsoft.com/office/drawing/2014/main" id="{E4552F38-C9A0-4AEE-B220-63A5F6ADA409}"/>
              </a:ext>
            </a:extLst>
          </p:cNvPr>
          <p:cNvSpPr>
            <a:spLocks noGrp="1"/>
          </p:cNvSpPr>
          <p:nvPr>
            <p:ph type="sldNum" idx="11"/>
          </p:nvPr>
        </p:nvSpPr>
        <p:spPr/>
        <p:txBody>
          <a:bodyPr/>
          <a:lstStyle>
            <a:lvl1pPr>
              <a:defRPr/>
            </a:lvl1pPr>
          </a:lstStyle>
          <a:p>
            <a:fld id="{F62F72C3-CB59-4310-9CFC-E75DE4E02E47}" type="slidenum">
              <a:rPr lang="en-US" altLang="en-US"/>
              <a:pPr/>
              <a:t>‹#›</a:t>
            </a:fld>
            <a:endParaRPr lang="en-US" altLang="en-US"/>
          </a:p>
        </p:txBody>
      </p:sp>
    </p:spTree>
    <p:extLst>
      <p:ext uri="{BB962C8B-B14F-4D97-AF65-F5344CB8AC3E}">
        <p14:creationId xmlns:p14="http://schemas.microsoft.com/office/powerpoint/2010/main" val="314423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752F-BAF4-4974-B760-179A072EF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A56D17-6609-43D7-9207-1AC4AAE4903D}"/>
              </a:ext>
            </a:extLst>
          </p:cNvPr>
          <p:cNvSpPr>
            <a:spLocks noGrp="1"/>
          </p:cNvSpPr>
          <p:nvPr>
            <p:ph type="dt" idx="10"/>
          </p:nvPr>
        </p:nvSpPr>
        <p:spPr/>
        <p:txBody>
          <a:bodyPr/>
          <a:lstStyle>
            <a:lvl1pPr>
              <a:defRPr/>
            </a:lvl1pPr>
          </a:lstStyle>
          <a:p>
            <a:r>
              <a:rPr lang="en-US" altLang="en-US"/>
              <a:t>3/16/18</a:t>
            </a:r>
          </a:p>
        </p:txBody>
      </p:sp>
      <p:sp>
        <p:nvSpPr>
          <p:cNvPr id="4" name="Slide Number Placeholder 3">
            <a:extLst>
              <a:ext uri="{FF2B5EF4-FFF2-40B4-BE49-F238E27FC236}">
                <a16:creationId xmlns:a16="http://schemas.microsoft.com/office/drawing/2014/main" id="{714643AA-A6AE-4F35-9759-8FC7B264DEFE}"/>
              </a:ext>
            </a:extLst>
          </p:cNvPr>
          <p:cNvSpPr>
            <a:spLocks noGrp="1"/>
          </p:cNvSpPr>
          <p:nvPr>
            <p:ph type="sldNum" idx="11"/>
          </p:nvPr>
        </p:nvSpPr>
        <p:spPr/>
        <p:txBody>
          <a:bodyPr/>
          <a:lstStyle>
            <a:lvl1pPr>
              <a:defRPr/>
            </a:lvl1pPr>
          </a:lstStyle>
          <a:p>
            <a:fld id="{876A2671-BCF7-442D-9BA3-21746DE58EA0}" type="slidenum">
              <a:rPr lang="en-US" altLang="en-US"/>
              <a:pPr/>
              <a:t>‹#›</a:t>
            </a:fld>
            <a:endParaRPr lang="en-US" altLang="en-US"/>
          </a:p>
        </p:txBody>
      </p:sp>
    </p:spTree>
    <p:extLst>
      <p:ext uri="{BB962C8B-B14F-4D97-AF65-F5344CB8AC3E}">
        <p14:creationId xmlns:p14="http://schemas.microsoft.com/office/powerpoint/2010/main" val="478747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CB832-466A-40B7-92DE-C1CA63041866}"/>
              </a:ext>
            </a:extLst>
          </p:cNvPr>
          <p:cNvSpPr>
            <a:spLocks noGrp="1"/>
          </p:cNvSpPr>
          <p:nvPr>
            <p:ph type="dt" idx="10"/>
          </p:nvPr>
        </p:nvSpPr>
        <p:spPr/>
        <p:txBody>
          <a:bodyPr/>
          <a:lstStyle>
            <a:lvl1pPr>
              <a:defRPr/>
            </a:lvl1pPr>
          </a:lstStyle>
          <a:p>
            <a:r>
              <a:rPr lang="en-US" altLang="en-US"/>
              <a:t>3/16/18</a:t>
            </a:r>
          </a:p>
        </p:txBody>
      </p:sp>
      <p:sp>
        <p:nvSpPr>
          <p:cNvPr id="3" name="Slide Number Placeholder 2">
            <a:extLst>
              <a:ext uri="{FF2B5EF4-FFF2-40B4-BE49-F238E27FC236}">
                <a16:creationId xmlns:a16="http://schemas.microsoft.com/office/drawing/2014/main" id="{5EB26F1B-2812-4ACC-B1EB-52F7F4EFEC69}"/>
              </a:ext>
            </a:extLst>
          </p:cNvPr>
          <p:cNvSpPr>
            <a:spLocks noGrp="1"/>
          </p:cNvSpPr>
          <p:nvPr>
            <p:ph type="sldNum" idx="11"/>
          </p:nvPr>
        </p:nvSpPr>
        <p:spPr/>
        <p:txBody>
          <a:bodyPr/>
          <a:lstStyle>
            <a:lvl1pPr>
              <a:defRPr/>
            </a:lvl1pPr>
          </a:lstStyle>
          <a:p>
            <a:fld id="{EACFDC20-7634-48F3-BB42-7726BA93E6F5}" type="slidenum">
              <a:rPr lang="en-US" altLang="en-US"/>
              <a:pPr/>
              <a:t>‹#›</a:t>
            </a:fld>
            <a:endParaRPr lang="en-US" altLang="en-US"/>
          </a:p>
        </p:txBody>
      </p:sp>
    </p:spTree>
    <p:extLst>
      <p:ext uri="{BB962C8B-B14F-4D97-AF65-F5344CB8AC3E}">
        <p14:creationId xmlns:p14="http://schemas.microsoft.com/office/powerpoint/2010/main" val="8988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7D9F-FB34-47E5-A154-8E4DA1A16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33373-17D1-4C8C-A3A9-F5A8F43E3C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F15F3-4205-4DA1-8AA8-653B87BFA34F}"/>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461FE6B9-8BED-4048-8166-AFA44B418712}"/>
              </a:ext>
            </a:extLst>
          </p:cNvPr>
          <p:cNvSpPr>
            <a:spLocks noGrp="1"/>
          </p:cNvSpPr>
          <p:nvPr>
            <p:ph type="sldNum" idx="11"/>
          </p:nvPr>
        </p:nvSpPr>
        <p:spPr/>
        <p:txBody>
          <a:bodyPr/>
          <a:lstStyle>
            <a:lvl1pPr>
              <a:defRPr/>
            </a:lvl1pPr>
          </a:lstStyle>
          <a:p>
            <a:fld id="{41E7B39B-4E7E-4EE3-9CCD-3A7DA1BBC9E6}" type="slidenum">
              <a:rPr lang="en-US" altLang="en-US"/>
              <a:pPr/>
              <a:t>‹#›</a:t>
            </a:fld>
            <a:endParaRPr lang="en-US" altLang="en-US"/>
          </a:p>
        </p:txBody>
      </p:sp>
    </p:spTree>
    <p:extLst>
      <p:ext uri="{BB962C8B-B14F-4D97-AF65-F5344CB8AC3E}">
        <p14:creationId xmlns:p14="http://schemas.microsoft.com/office/powerpoint/2010/main" val="383667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D9AB-DFF7-4D87-86B2-59B1E9096E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72EEA-215D-4FD8-9C86-53C6D376EAB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211AD1-0B9D-44F9-9D5E-B3C1FAA797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80191-DBD1-4EC8-80D4-ACE67A9BC6B8}"/>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758FB88B-99B4-4E44-91CC-769EBF173410}"/>
              </a:ext>
            </a:extLst>
          </p:cNvPr>
          <p:cNvSpPr>
            <a:spLocks noGrp="1"/>
          </p:cNvSpPr>
          <p:nvPr>
            <p:ph type="sldNum" idx="11"/>
          </p:nvPr>
        </p:nvSpPr>
        <p:spPr/>
        <p:txBody>
          <a:bodyPr/>
          <a:lstStyle>
            <a:lvl1pPr>
              <a:defRPr/>
            </a:lvl1pPr>
          </a:lstStyle>
          <a:p>
            <a:fld id="{1756C0D7-A5D5-418F-8AE6-7C7E3DD4D98E}" type="slidenum">
              <a:rPr lang="en-US" altLang="en-US"/>
              <a:pPr/>
              <a:t>‹#›</a:t>
            </a:fld>
            <a:endParaRPr lang="en-US" altLang="en-US"/>
          </a:p>
        </p:txBody>
      </p:sp>
    </p:spTree>
    <p:extLst>
      <p:ext uri="{BB962C8B-B14F-4D97-AF65-F5344CB8AC3E}">
        <p14:creationId xmlns:p14="http://schemas.microsoft.com/office/powerpoint/2010/main" val="368609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0FBD-9B46-44A6-A1FE-01D93EE749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FBD58-BB87-4563-9EC2-7C5B08FE10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E2040C-F8F7-4348-A4BA-20B2BEF29D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22AFC0-158B-4338-B146-602D26C7AF12}"/>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AC8A1768-87F8-4687-B691-EE9ED099F6ED}"/>
              </a:ext>
            </a:extLst>
          </p:cNvPr>
          <p:cNvSpPr>
            <a:spLocks noGrp="1"/>
          </p:cNvSpPr>
          <p:nvPr>
            <p:ph type="sldNum" idx="11"/>
          </p:nvPr>
        </p:nvSpPr>
        <p:spPr/>
        <p:txBody>
          <a:bodyPr/>
          <a:lstStyle>
            <a:lvl1pPr>
              <a:defRPr/>
            </a:lvl1pPr>
          </a:lstStyle>
          <a:p>
            <a:fld id="{7F431CC6-F10C-4F66-815E-2EBF64578D33}" type="slidenum">
              <a:rPr lang="en-US" altLang="en-US"/>
              <a:pPr/>
              <a:t>‹#›</a:t>
            </a:fld>
            <a:endParaRPr lang="en-US" altLang="en-US"/>
          </a:p>
        </p:txBody>
      </p:sp>
    </p:spTree>
    <p:extLst>
      <p:ext uri="{BB962C8B-B14F-4D97-AF65-F5344CB8AC3E}">
        <p14:creationId xmlns:p14="http://schemas.microsoft.com/office/powerpoint/2010/main" val="360524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7860-755C-40FB-807F-CA51BA9327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8CB9A-F663-439C-A32B-FEF5297A58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0897C-27D3-4397-BA3B-246E4BCFD585}"/>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B39B534B-5AF1-4F09-A4AE-9144B86B3E7B}"/>
              </a:ext>
            </a:extLst>
          </p:cNvPr>
          <p:cNvSpPr>
            <a:spLocks noGrp="1"/>
          </p:cNvSpPr>
          <p:nvPr>
            <p:ph type="sldNum" idx="11"/>
          </p:nvPr>
        </p:nvSpPr>
        <p:spPr/>
        <p:txBody>
          <a:bodyPr/>
          <a:lstStyle>
            <a:lvl1pPr>
              <a:defRPr/>
            </a:lvl1pPr>
          </a:lstStyle>
          <a:p>
            <a:fld id="{09EB22A3-557E-4FDD-A4CD-27D8A9CA5CB1}" type="slidenum">
              <a:rPr lang="en-US" altLang="en-US"/>
              <a:pPr/>
              <a:t>‹#›</a:t>
            </a:fld>
            <a:endParaRPr lang="en-US" altLang="en-US"/>
          </a:p>
        </p:txBody>
      </p:sp>
    </p:spTree>
    <p:extLst>
      <p:ext uri="{BB962C8B-B14F-4D97-AF65-F5344CB8AC3E}">
        <p14:creationId xmlns:p14="http://schemas.microsoft.com/office/powerpoint/2010/main" val="153187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9CD60E-E6BC-4C02-87DE-B19DB80F0449}"/>
              </a:ext>
            </a:extLst>
          </p:cNvPr>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12C36-D122-4F4C-A80C-494F531DE8C2}"/>
              </a:ext>
            </a:extLst>
          </p:cNvPr>
          <p:cNvSpPr>
            <a:spLocks noGrp="1"/>
          </p:cNvSpPr>
          <p:nvPr>
            <p:ph type="body" orient="vert" idx="1"/>
          </p:nvPr>
        </p:nvSpPr>
        <p:spPr>
          <a:xfrm>
            <a:off x="457200" y="274638"/>
            <a:ext cx="6019800" cy="5849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86DE5-F37A-4789-B418-F04DF941BBC4}"/>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0DE363DE-CBAA-4797-9537-12ED1EC11495}"/>
              </a:ext>
            </a:extLst>
          </p:cNvPr>
          <p:cNvSpPr>
            <a:spLocks noGrp="1"/>
          </p:cNvSpPr>
          <p:nvPr>
            <p:ph type="sldNum" idx="11"/>
          </p:nvPr>
        </p:nvSpPr>
        <p:spPr/>
        <p:txBody>
          <a:bodyPr/>
          <a:lstStyle>
            <a:lvl1pPr>
              <a:defRPr/>
            </a:lvl1pPr>
          </a:lstStyle>
          <a:p>
            <a:fld id="{D455E68C-6351-42C0-A8BB-40DCF4E29B69}" type="slidenum">
              <a:rPr lang="en-US" altLang="en-US"/>
              <a:pPr/>
              <a:t>‹#›</a:t>
            </a:fld>
            <a:endParaRPr lang="en-US" altLang="en-US"/>
          </a:p>
        </p:txBody>
      </p:sp>
    </p:spTree>
    <p:extLst>
      <p:ext uri="{BB962C8B-B14F-4D97-AF65-F5344CB8AC3E}">
        <p14:creationId xmlns:p14="http://schemas.microsoft.com/office/powerpoint/2010/main" val="69168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0ABC-AA6D-4A34-A5D4-87F99AE4374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F720BC-7573-4ACA-AE29-1891AC3EBD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1AF4F7-7388-4599-8F20-7E2740A7DD43}"/>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6E514F10-E583-41F1-9A81-A7835C9AE1CE}"/>
              </a:ext>
            </a:extLst>
          </p:cNvPr>
          <p:cNvSpPr>
            <a:spLocks noGrp="1"/>
          </p:cNvSpPr>
          <p:nvPr>
            <p:ph type="sldNum" idx="11"/>
          </p:nvPr>
        </p:nvSpPr>
        <p:spPr/>
        <p:txBody>
          <a:bodyPr/>
          <a:lstStyle>
            <a:lvl1pPr>
              <a:defRPr/>
            </a:lvl1pPr>
          </a:lstStyle>
          <a:p>
            <a:fld id="{30563B2B-D900-4791-9351-507B03BBEC84}" type="slidenum">
              <a:rPr lang="en-US" altLang="en-US"/>
              <a:pPr/>
              <a:t>‹#›</a:t>
            </a:fld>
            <a:endParaRPr lang="en-US" altLang="en-US"/>
          </a:p>
        </p:txBody>
      </p:sp>
    </p:spTree>
    <p:extLst>
      <p:ext uri="{BB962C8B-B14F-4D97-AF65-F5344CB8AC3E}">
        <p14:creationId xmlns:p14="http://schemas.microsoft.com/office/powerpoint/2010/main" val="3485251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6317-C5D0-4C85-B9D9-7DFC90EEB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276DB-116A-4D8A-9926-AE49291D6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527ED-0E43-4150-A6DB-30F04E0A2410}"/>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ED3E3743-82B8-47C3-B264-24CD3E2BF7C6}"/>
              </a:ext>
            </a:extLst>
          </p:cNvPr>
          <p:cNvSpPr>
            <a:spLocks noGrp="1"/>
          </p:cNvSpPr>
          <p:nvPr>
            <p:ph type="sldNum" idx="11"/>
          </p:nvPr>
        </p:nvSpPr>
        <p:spPr/>
        <p:txBody>
          <a:bodyPr/>
          <a:lstStyle>
            <a:lvl1pPr>
              <a:defRPr/>
            </a:lvl1pPr>
          </a:lstStyle>
          <a:p>
            <a:fld id="{4CB889F3-EF72-48F5-B8A2-DC1FD023F2CE}" type="slidenum">
              <a:rPr lang="en-US" altLang="en-US"/>
              <a:pPr/>
              <a:t>‹#›</a:t>
            </a:fld>
            <a:endParaRPr lang="en-US" altLang="en-US"/>
          </a:p>
        </p:txBody>
      </p:sp>
    </p:spTree>
    <p:extLst>
      <p:ext uri="{BB962C8B-B14F-4D97-AF65-F5344CB8AC3E}">
        <p14:creationId xmlns:p14="http://schemas.microsoft.com/office/powerpoint/2010/main" val="2232767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F078-2AD9-47CF-AE8F-5B90E3A64DC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68D7EB-2527-4252-B73A-8BC75213F34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DB812EA-7EED-413D-BC33-4299E998874A}"/>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965E2502-C532-44D1-9467-F788864F8FDA}"/>
              </a:ext>
            </a:extLst>
          </p:cNvPr>
          <p:cNvSpPr>
            <a:spLocks noGrp="1"/>
          </p:cNvSpPr>
          <p:nvPr>
            <p:ph type="sldNum" idx="11"/>
          </p:nvPr>
        </p:nvSpPr>
        <p:spPr/>
        <p:txBody>
          <a:bodyPr/>
          <a:lstStyle>
            <a:lvl1pPr>
              <a:defRPr/>
            </a:lvl1pPr>
          </a:lstStyle>
          <a:p>
            <a:fld id="{8C889DB3-19F0-4EB1-9FB5-1C59765FCBDB}" type="slidenum">
              <a:rPr lang="en-US" altLang="en-US"/>
              <a:pPr/>
              <a:t>‹#›</a:t>
            </a:fld>
            <a:endParaRPr lang="en-US" altLang="en-US"/>
          </a:p>
        </p:txBody>
      </p:sp>
    </p:spTree>
    <p:extLst>
      <p:ext uri="{BB962C8B-B14F-4D97-AF65-F5344CB8AC3E}">
        <p14:creationId xmlns:p14="http://schemas.microsoft.com/office/powerpoint/2010/main" val="2003658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3BEC-2A09-4C0B-8BA1-0C8E0F665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F3682-B0F9-4FDA-84E4-A2AB4F83FDC7}"/>
              </a:ext>
            </a:extLst>
          </p:cNvPr>
          <p:cNvSpPr>
            <a:spLocks noGrp="1"/>
          </p:cNvSpPr>
          <p:nvPr>
            <p:ph sz="half" idx="1"/>
          </p:nvPr>
        </p:nvSpPr>
        <p:spPr>
          <a:xfrm>
            <a:off x="457200" y="1604963"/>
            <a:ext cx="40370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0C0DA-BBFA-4D0F-A40F-0A9E0D424D06}"/>
              </a:ext>
            </a:extLst>
          </p:cNvPr>
          <p:cNvSpPr>
            <a:spLocks noGrp="1"/>
          </p:cNvSpPr>
          <p:nvPr>
            <p:ph sz="half" idx="2"/>
          </p:nvPr>
        </p:nvSpPr>
        <p:spPr>
          <a:xfrm>
            <a:off x="4646613" y="1604963"/>
            <a:ext cx="4038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F34029-9B46-4F04-AB0A-519D32EA1409}"/>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177A3137-2B6F-4C46-919A-859295056D30}"/>
              </a:ext>
            </a:extLst>
          </p:cNvPr>
          <p:cNvSpPr>
            <a:spLocks noGrp="1"/>
          </p:cNvSpPr>
          <p:nvPr>
            <p:ph type="sldNum" idx="11"/>
          </p:nvPr>
        </p:nvSpPr>
        <p:spPr/>
        <p:txBody>
          <a:bodyPr/>
          <a:lstStyle>
            <a:lvl1pPr>
              <a:defRPr/>
            </a:lvl1pPr>
          </a:lstStyle>
          <a:p>
            <a:fld id="{72DEDE95-5424-49B4-ADAD-B0F206C01994}" type="slidenum">
              <a:rPr lang="en-US" altLang="en-US"/>
              <a:pPr/>
              <a:t>‹#›</a:t>
            </a:fld>
            <a:endParaRPr lang="en-US" altLang="en-US"/>
          </a:p>
        </p:txBody>
      </p:sp>
    </p:spTree>
    <p:extLst>
      <p:ext uri="{BB962C8B-B14F-4D97-AF65-F5344CB8AC3E}">
        <p14:creationId xmlns:p14="http://schemas.microsoft.com/office/powerpoint/2010/main" val="4157373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7E29-4ED0-46B9-8892-01D97C805BB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F50BE7-58E3-4495-AC94-351C980611C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718AF2-B6DA-4F50-B1A9-49CD595BC58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08854-5787-4FC1-8B45-0372DB46D5B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07AC7C-E421-42FB-BE54-B715CD6BA54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EB5BA-D70A-4785-97F9-73F948E29C5C}"/>
              </a:ext>
            </a:extLst>
          </p:cNvPr>
          <p:cNvSpPr>
            <a:spLocks noGrp="1"/>
          </p:cNvSpPr>
          <p:nvPr>
            <p:ph type="dt" idx="10"/>
          </p:nvPr>
        </p:nvSpPr>
        <p:spPr/>
        <p:txBody>
          <a:bodyPr/>
          <a:lstStyle>
            <a:lvl1pPr>
              <a:defRPr/>
            </a:lvl1pPr>
          </a:lstStyle>
          <a:p>
            <a:r>
              <a:rPr lang="en-US" altLang="en-US"/>
              <a:t>3/16/18</a:t>
            </a:r>
          </a:p>
        </p:txBody>
      </p:sp>
      <p:sp>
        <p:nvSpPr>
          <p:cNvPr id="8" name="Slide Number Placeholder 7">
            <a:extLst>
              <a:ext uri="{FF2B5EF4-FFF2-40B4-BE49-F238E27FC236}">
                <a16:creationId xmlns:a16="http://schemas.microsoft.com/office/drawing/2014/main" id="{E510DD76-496C-4630-83CE-CA66489EC7D9}"/>
              </a:ext>
            </a:extLst>
          </p:cNvPr>
          <p:cNvSpPr>
            <a:spLocks noGrp="1"/>
          </p:cNvSpPr>
          <p:nvPr>
            <p:ph type="sldNum" idx="11"/>
          </p:nvPr>
        </p:nvSpPr>
        <p:spPr/>
        <p:txBody>
          <a:bodyPr/>
          <a:lstStyle>
            <a:lvl1pPr>
              <a:defRPr/>
            </a:lvl1pPr>
          </a:lstStyle>
          <a:p>
            <a:fld id="{4795E68D-B2CB-456C-A3A7-3CF1C57258A0}" type="slidenum">
              <a:rPr lang="en-US" altLang="en-US"/>
              <a:pPr/>
              <a:t>‹#›</a:t>
            </a:fld>
            <a:endParaRPr lang="en-US" altLang="en-US"/>
          </a:p>
        </p:txBody>
      </p:sp>
    </p:spTree>
    <p:extLst>
      <p:ext uri="{BB962C8B-B14F-4D97-AF65-F5344CB8AC3E}">
        <p14:creationId xmlns:p14="http://schemas.microsoft.com/office/powerpoint/2010/main" val="4032959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59B2-3575-4B24-A9D6-8F8F2CC00C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6ED67-F974-4787-879A-5CFA1060B61D}"/>
              </a:ext>
            </a:extLst>
          </p:cNvPr>
          <p:cNvSpPr>
            <a:spLocks noGrp="1"/>
          </p:cNvSpPr>
          <p:nvPr>
            <p:ph type="dt" idx="10"/>
          </p:nvPr>
        </p:nvSpPr>
        <p:spPr/>
        <p:txBody>
          <a:bodyPr/>
          <a:lstStyle>
            <a:lvl1pPr>
              <a:defRPr/>
            </a:lvl1pPr>
          </a:lstStyle>
          <a:p>
            <a:r>
              <a:rPr lang="en-US" altLang="en-US"/>
              <a:t>3/16/18</a:t>
            </a:r>
          </a:p>
        </p:txBody>
      </p:sp>
      <p:sp>
        <p:nvSpPr>
          <p:cNvPr id="4" name="Slide Number Placeholder 3">
            <a:extLst>
              <a:ext uri="{FF2B5EF4-FFF2-40B4-BE49-F238E27FC236}">
                <a16:creationId xmlns:a16="http://schemas.microsoft.com/office/drawing/2014/main" id="{FAD85C99-F31E-49CB-B32F-48FA0E88BB00}"/>
              </a:ext>
            </a:extLst>
          </p:cNvPr>
          <p:cNvSpPr>
            <a:spLocks noGrp="1"/>
          </p:cNvSpPr>
          <p:nvPr>
            <p:ph type="sldNum" idx="11"/>
          </p:nvPr>
        </p:nvSpPr>
        <p:spPr/>
        <p:txBody>
          <a:bodyPr/>
          <a:lstStyle>
            <a:lvl1pPr>
              <a:defRPr/>
            </a:lvl1pPr>
          </a:lstStyle>
          <a:p>
            <a:fld id="{E1C855D6-774F-49E3-95B7-59656C9915DC}" type="slidenum">
              <a:rPr lang="en-US" altLang="en-US"/>
              <a:pPr/>
              <a:t>‹#›</a:t>
            </a:fld>
            <a:endParaRPr lang="en-US" altLang="en-US"/>
          </a:p>
        </p:txBody>
      </p:sp>
    </p:spTree>
    <p:extLst>
      <p:ext uri="{BB962C8B-B14F-4D97-AF65-F5344CB8AC3E}">
        <p14:creationId xmlns:p14="http://schemas.microsoft.com/office/powerpoint/2010/main" val="252024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24AD-0BBF-4C23-8AF6-2BF048BE5D9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1074F-1377-4F1F-89D9-9EA072F106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1ACF945-12C0-4100-BF28-458F9DF6C4DD}"/>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C6283EB3-7E7E-464E-865D-5C8645B63F3C}"/>
              </a:ext>
            </a:extLst>
          </p:cNvPr>
          <p:cNvSpPr>
            <a:spLocks noGrp="1"/>
          </p:cNvSpPr>
          <p:nvPr>
            <p:ph type="sldNum" idx="11"/>
          </p:nvPr>
        </p:nvSpPr>
        <p:spPr/>
        <p:txBody>
          <a:bodyPr/>
          <a:lstStyle>
            <a:lvl1pPr>
              <a:defRPr/>
            </a:lvl1pPr>
          </a:lstStyle>
          <a:p>
            <a:fld id="{FCA958D5-570F-4D74-B23B-BF353CEE24BC}" type="slidenum">
              <a:rPr lang="en-US" altLang="en-US"/>
              <a:pPr/>
              <a:t>‹#›</a:t>
            </a:fld>
            <a:endParaRPr lang="en-US" altLang="en-US"/>
          </a:p>
        </p:txBody>
      </p:sp>
    </p:spTree>
    <p:extLst>
      <p:ext uri="{BB962C8B-B14F-4D97-AF65-F5344CB8AC3E}">
        <p14:creationId xmlns:p14="http://schemas.microsoft.com/office/powerpoint/2010/main" val="2630511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830559-9359-473E-9A20-992F127330A1}"/>
              </a:ext>
            </a:extLst>
          </p:cNvPr>
          <p:cNvSpPr>
            <a:spLocks noGrp="1"/>
          </p:cNvSpPr>
          <p:nvPr>
            <p:ph type="dt" idx="10"/>
          </p:nvPr>
        </p:nvSpPr>
        <p:spPr/>
        <p:txBody>
          <a:bodyPr/>
          <a:lstStyle>
            <a:lvl1pPr>
              <a:defRPr/>
            </a:lvl1pPr>
          </a:lstStyle>
          <a:p>
            <a:r>
              <a:rPr lang="en-US" altLang="en-US"/>
              <a:t>3/16/18</a:t>
            </a:r>
          </a:p>
        </p:txBody>
      </p:sp>
      <p:sp>
        <p:nvSpPr>
          <p:cNvPr id="3" name="Slide Number Placeholder 2">
            <a:extLst>
              <a:ext uri="{FF2B5EF4-FFF2-40B4-BE49-F238E27FC236}">
                <a16:creationId xmlns:a16="http://schemas.microsoft.com/office/drawing/2014/main" id="{E36752A3-9773-456C-A52F-D847C07A4628}"/>
              </a:ext>
            </a:extLst>
          </p:cNvPr>
          <p:cNvSpPr>
            <a:spLocks noGrp="1"/>
          </p:cNvSpPr>
          <p:nvPr>
            <p:ph type="sldNum" idx="11"/>
          </p:nvPr>
        </p:nvSpPr>
        <p:spPr/>
        <p:txBody>
          <a:bodyPr/>
          <a:lstStyle>
            <a:lvl1pPr>
              <a:defRPr/>
            </a:lvl1pPr>
          </a:lstStyle>
          <a:p>
            <a:fld id="{72EFF8B7-B1A0-4E4B-8826-76A43EB33F1C}" type="slidenum">
              <a:rPr lang="en-US" altLang="en-US"/>
              <a:pPr/>
              <a:t>‹#›</a:t>
            </a:fld>
            <a:endParaRPr lang="en-US" altLang="en-US"/>
          </a:p>
        </p:txBody>
      </p:sp>
    </p:spTree>
    <p:extLst>
      <p:ext uri="{BB962C8B-B14F-4D97-AF65-F5344CB8AC3E}">
        <p14:creationId xmlns:p14="http://schemas.microsoft.com/office/powerpoint/2010/main" val="422429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9396-1866-4927-8E85-066F16097B6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847463-4415-4B10-BF95-21E150C047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0C7893-62E1-41D6-ABC4-E4BC61E4C1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C5947C-B997-4A03-AFB5-9549AFA19246}"/>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6B5FC8BE-F929-49D6-AA50-B3AEA67E4AE5}"/>
              </a:ext>
            </a:extLst>
          </p:cNvPr>
          <p:cNvSpPr>
            <a:spLocks noGrp="1"/>
          </p:cNvSpPr>
          <p:nvPr>
            <p:ph type="sldNum" idx="11"/>
          </p:nvPr>
        </p:nvSpPr>
        <p:spPr/>
        <p:txBody>
          <a:bodyPr/>
          <a:lstStyle>
            <a:lvl1pPr>
              <a:defRPr/>
            </a:lvl1pPr>
          </a:lstStyle>
          <a:p>
            <a:fld id="{0BA0FD2A-EB08-4A5C-8F07-D72E71AA12A8}" type="slidenum">
              <a:rPr lang="en-US" altLang="en-US"/>
              <a:pPr/>
              <a:t>‹#›</a:t>
            </a:fld>
            <a:endParaRPr lang="en-US" altLang="en-US"/>
          </a:p>
        </p:txBody>
      </p:sp>
    </p:spTree>
    <p:extLst>
      <p:ext uri="{BB962C8B-B14F-4D97-AF65-F5344CB8AC3E}">
        <p14:creationId xmlns:p14="http://schemas.microsoft.com/office/powerpoint/2010/main" val="932194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E02B-8949-4C3E-BDBC-7CAB6631B3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E7B4C3-F27E-4346-B4F0-9D228B9FD5A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7778A-0426-4DC8-A51C-47DC34F0B8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A64EF3-9508-4126-A63F-D62886C5D79C}"/>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231A6D1C-AFCD-4347-9399-B0D9D3D85609}"/>
              </a:ext>
            </a:extLst>
          </p:cNvPr>
          <p:cNvSpPr>
            <a:spLocks noGrp="1"/>
          </p:cNvSpPr>
          <p:nvPr>
            <p:ph type="sldNum" idx="11"/>
          </p:nvPr>
        </p:nvSpPr>
        <p:spPr/>
        <p:txBody>
          <a:bodyPr/>
          <a:lstStyle>
            <a:lvl1pPr>
              <a:defRPr/>
            </a:lvl1pPr>
          </a:lstStyle>
          <a:p>
            <a:fld id="{2D3AE4D2-2E3B-4F8D-B54A-8FFB3D10B061}" type="slidenum">
              <a:rPr lang="en-US" altLang="en-US"/>
              <a:pPr/>
              <a:t>‹#›</a:t>
            </a:fld>
            <a:endParaRPr lang="en-US" altLang="en-US"/>
          </a:p>
        </p:txBody>
      </p:sp>
    </p:spTree>
    <p:extLst>
      <p:ext uri="{BB962C8B-B14F-4D97-AF65-F5344CB8AC3E}">
        <p14:creationId xmlns:p14="http://schemas.microsoft.com/office/powerpoint/2010/main" val="1610521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D0D2-BE79-4E4B-A86F-EFD3225D7A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3AC9DE-8C8C-40E3-B136-A83785B3A6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16D13-8676-484B-9DE6-6FC770B9CE91}"/>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EA367626-D05B-486D-99FD-DEA773633462}"/>
              </a:ext>
            </a:extLst>
          </p:cNvPr>
          <p:cNvSpPr>
            <a:spLocks noGrp="1"/>
          </p:cNvSpPr>
          <p:nvPr>
            <p:ph type="sldNum" idx="11"/>
          </p:nvPr>
        </p:nvSpPr>
        <p:spPr/>
        <p:txBody>
          <a:bodyPr/>
          <a:lstStyle>
            <a:lvl1pPr>
              <a:defRPr/>
            </a:lvl1pPr>
          </a:lstStyle>
          <a:p>
            <a:fld id="{649BC938-FD08-4BD2-BB9A-303BD7A20B39}" type="slidenum">
              <a:rPr lang="en-US" altLang="en-US"/>
              <a:pPr/>
              <a:t>‹#›</a:t>
            </a:fld>
            <a:endParaRPr lang="en-US" altLang="en-US"/>
          </a:p>
        </p:txBody>
      </p:sp>
    </p:spTree>
    <p:extLst>
      <p:ext uri="{BB962C8B-B14F-4D97-AF65-F5344CB8AC3E}">
        <p14:creationId xmlns:p14="http://schemas.microsoft.com/office/powerpoint/2010/main" val="3114291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36976E-5EC7-4C99-B89B-EE15446A4A54}"/>
              </a:ext>
            </a:extLst>
          </p:cNvPr>
          <p:cNvSpPr>
            <a:spLocks noGrp="1"/>
          </p:cNvSpPr>
          <p:nvPr>
            <p:ph type="title" orient="vert"/>
          </p:nvPr>
        </p:nvSpPr>
        <p:spPr>
          <a:xfrm>
            <a:off x="6629400" y="274638"/>
            <a:ext cx="2055813" cy="5854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21D77-C1A0-460C-B233-66849ED4D447}"/>
              </a:ext>
            </a:extLst>
          </p:cNvPr>
          <p:cNvSpPr>
            <a:spLocks noGrp="1"/>
          </p:cNvSpPr>
          <p:nvPr>
            <p:ph type="body" orient="vert" idx="1"/>
          </p:nvPr>
        </p:nvSpPr>
        <p:spPr>
          <a:xfrm>
            <a:off x="457200" y="274638"/>
            <a:ext cx="6019800" cy="5854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8BE99-0EBE-4D4F-8CCD-98803D540F97}"/>
              </a:ext>
            </a:extLst>
          </p:cNvPr>
          <p:cNvSpPr>
            <a:spLocks noGrp="1"/>
          </p:cNvSpPr>
          <p:nvPr>
            <p:ph type="dt" idx="10"/>
          </p:nvPr>
        </p:nvSpPr>
        <p:spPr/>
        <p:txBody>
          <a:bodyPr/>
          <a:lstStyle>
            <a:lvl1pPr>
              <a:defRPr/>
            </a:lvl1pPr>
          </a:lstStyle>
          <a:p>
            <a:r>
              <a:rPr lang="en-US" altLang="en-US"/>
              <a:t>3/16/18</a:t>
            </a:r>
          </a:p>
        </p:txBody>
      </p:sp>
      <p:sp>
        <p:nvSpPr>
          <p:cNvPr id="5" name="Slide Number Placeholder 4">
            <a:extLst>
              <a:ext uri="{FF2B5EF4-FFF2-40B4-BE49-F238E27FC236}">
                <a16:creationId xmlns:a16="http://schemas.microsoft.com/office/drawing/2014/main" id="{C31AC71B-0BEB-4F90-B19A-48D403404088}"/>
              </a:ext>
            </a:extLst>
          </p:cNvPr>
          <p:cNvSpPr>
            <a:spLocks noGrp="1"/>
          </p:cNvSpPr>
          <p:nvPr>
            <p:ph type="sldNum" idx="11"/>
          </p:nvPr>
        </p:nvSpPr>
        <p:spPr/>
        <p:txBody>
          <a:bodyPr/>
          <a:lstStyle>
            <a:lvl1pPr>
              <a:defRPr/>
            </a:lvl1pPr>
          </a:lstStyle>
          <a:p>
            <a:fld id="{E5195D6E-1956-48BB-A7B4-DCB40C97F379}" type="slidenum">
              <a:rPr lang="en-US" altLang="en-US"/>
              <a:pPr/>
              <a:t>‹#›</a:t>
            </a:fld>
            <a:endParaRPr lang="en-US" altLang="en-US"/>
          </a:p>
        </p:txBody>
      </p:sp>
    </p:spTree>
    <p:extLst>
      <p:ext uri="{BB962C8B-B14F-4D97-AF65-F5344CB8AC3E}">
        <p14:creationId xmlns:p14="http://schemas.microsoft.com/office/powerpoint/2010/main" val="144513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7A7A-6404-4E2F-B9C7-2BFD263E7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0BF7-5373-4A9A-BC31-31274B2A2FD7}"/>
              </a:ext>
            </a:extLst>
          </p:cNvPr>
          <p:cNvSpPr>
            <a:spLocks noGrp="1"/>
          </p:cNvSpPr>
          <p:nvPr>
            <p:ph sz="half" idx="1"/>
          </p:nvPr>
        </p:nvSpPr>
        <p:spPr>
          <a:xfrm>
            <a:off x="457200" y="1604963"/>
            <a:ext cx="4037013"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75476-2E45-429A-92E7-B62E920FB1BA}"/>
              </a:ext>
            </a:extLst>
          </p:cNvPr>
          <p:cNvSpPr>
            <a:spLocks noGrp="1"/>
          </p:cNvSpPr>
          <p:nvPr>
            <p:ph sz="half" idx="2"/>
          </p:nvPr>
        </p:nvSpPr>
        <p:spPr>
          <a:xfrm>
            <a:off x="4646613" y="1604963"/>
            <a:ext cx="4038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C8B73-3333-4163-958C-D5074FD34C44}"/>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FA87A2B9-A480-4D3B-B49D-9E5DEC002BE5}"/>
              </a:ext>
            </a:extLst>
          </p:cNvPr>
          <p:cNvSpPr>
            <a:spLocks noGrp="1"/>
          </p:cNvSpPr>
          <p:nvPr>
            <p:ph type="sldNum" idx="11"/>
          </p:nvPr>
        </p:nvSpPr>
        <p:spPr/>
        <p:txBody>
          <a:bodyPr/>
          <a:lstStyle>
            <a:lvl1pPr>
              <a:defRPr/>
            </a:lvl1pPr>
          </a:lstStyle>
          <a:p>
            <a:fld id="{19A9D8B4-1869-4E6C-8474-4F9993B880CA}" type="slidenum">
              <a:rPr lang="en-US" altLang="en-US"/>
              <a:pPr/>
              <a:t>‹#›</a:t>
            </a:fld>
            <a:endParaRPr lang="en-US" altLang="en-US"/>
          </a:p>
        </p:txBody>
      </p:sp>
    </p:spTree>
    <p:extLst>
      <p:ext uri="{BB962C8B-B14F-4D97-AF65-F5344CB8AC3E}">
        <p14:creationId xmlns:p14="http://schemas.microsoft.com/office/powerpoint/2010/main" val="217449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3A71-88A1-4A24-81C1-AC3162598BB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B4563-1A36-4A2C-8F02-5F6A579FC23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B4CFAD-5C69-436A-96EA-CABA9DF3613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EDA2C5-68AA-43C2-9F19-D7C7961AB77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E43B4C-0307-493A-BB26-6DCDDCDB197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2A989-6DD4-403F-903D-78F20A377956}"/>
              </a:ext>
            </a:extLst>
          </p:cNvPr>
          <p:cNvSpPr>
            <a:spLocks noGrp="1"/>
          </p:cNvSpPr>
          <p:nvPr>
            <p:ph type="dt" idx="10"/>
          </p:nvPr>
        </p:nvSpPr>
        <p:spPr/>
        <p:txBody>
          <a:bodyPr/>
          <a:lstStyle>
            <a:lvl1pPr>
              <a:defRPr/>
            </a:lvl1pPr>
          </a:lstStyle>
          <a:p>
            <a:r>
              <a:rPr lang="en-US" altLang="en-US"/>
              <a:t>3/16/18</a:t>
            </a:r>
          </a:p>
        </p:txBody>
      </p:sp>
      <p:sp>
        <p:nvSpPr>
          <p:cNvPr id="8" name="Slide Number Placeholder 7">
            <a:extLst>
              <a:ext uri="{FF2B5EF4-FFF2-40B4-BE49-F238E27FC236}">
                <a16:creationId xmlns:a16="http://schemas.microsoft.com/office/drawing/2014/main" id="{7CB8870C-CBB8-49F1-B9A2-ED09023525E1}"/>
              </a:ext>
            </a:extLst>
          </p:cNvPr>
          <p:cNvSpPr>
            <a:spLocks noGrp="1"/>
          </p:cNvSpPr>
          <p:nvPr>
            <p:ph type="sldNum" idx="11"/>
          </p:nvPr>
        </p:nvSpPr>
        <p:spPr/>
        <p:txBody>
          <a:bodyPr/>
          <a:lstStyle>
            <a:lvl1pPr>
              <a:defRPr/>
            </a:lvl1pPr>
          </a:lstStyle>
          <a:p>
            <a:fld id="{2FB62514-FF08-491F-AFEB-2EB252BC99EC}" type="slidenum">
              <a:rPr lang="en-US" altLang="en-US"/>
              <a:pPr/>
              <a:t>‹#›</a:t>
            </a:fld>
            <a:endParaRPr lang="en-US" altLang="en-US"/>
          </a:p>
        </p:txBody>
      </p:sp>
    </p:spTree>
    <p:extLst>
      <p:ext uri="{BB962C8B-B14F-4D97-AF65-F5344CB8AC3E}">
        <p14:creationId xmlns:p14="http://schemas.microsoft.com/office/powerpoint/2010/main" val="46028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1D16-A18B-468D-AEB4-15056F273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E43928-6F4D-4C38-B75B-6D96B3ED9F8A}"/>
              </a:ext>
            </a:extLst>
          </p:cNvPr>
          <p:cNvSpPr>
            <a:spLocks noGrp="1"/>
          </p:cNvSpPr>
          <p:nvPr>
            <p:ph type="dt" idx="10"/>
          </p:nvPr>
        </p:nvSpPr>
        <p:spPr/>
        <p:txBody>
          <a:bodyPr/>
          <a:lstStyle>
            <a:lvl1pPr>
              <a:defRPr/>
            </a:lvl1pPr>
          </a:lstStyle>
          <a:p>
            <a:r>
              <a:rPr lang="en-US" altLang="en-US"/>
              <a:t>3/16/18</a:t>
            </a:r>
          </a:p>
        </p:txBody>
      </p:sp>
      <p:sp>
        <p:nvSpPr>
          <p:cNvPr id="4" name="Slide Number Placeholder 3">
            <a:extLst>
              <a:ext uri="{FF2B5EF4-FFF2-40B4-BE49-F238E27FC236}">
                <a16:creationId xmlns:a16="http://schemas.microsoft.com/office/drawing/2014/main" id="{DC0D11CF-FAE4-4264-85A9-C6E02148D9CE}"/>
              </a:ext>
            </a:extLst>
          </p:cNvPr>
          <p:cNvSpPr>
            <a:spLocks noGrp="1"/>
          </p:cNvSpPr>
          <p:nvPr>
            <p:ph type="sldNum" idx="11"/>
          </p:nvPr>
        </p:nvSpPr>
        <p:spPr/>
        <p:txBody>
          <a:bodyPr/>
          <a:lstStyle>
            <a:lvl1pPr>
              <a:defRPr/>
            </a:lvl1pPr>
          </a:lstStyle>
          <a:p>
            <a:fld id="{9F121643-5511-4835-B816-73036ACEBA16}" type="slidenum">
              <a:rPr lang="en-US" altLang="en-US"/>
              <a:pPr/>
              <a:t>‹#›</a:t>
            </a:fld>
            <a:endParaRPr lang="en-US" altLang="en-US"/>
          </a:p>
        </p:txBody>
      </p:sp>
    </p:spTree>
    <p:extLst>
      <p:ext uri="{BB962C8B-B14F-4D97-AF65-F5344CB8AC3E}">
        <p14:creationId xmlns:p14="http://schemas.microsoft.com/office/powerpoint/2010/main" val="255819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CB685-707D-4068-B57D-3B64D0F63EE4}"/>
              </a:ext>
            </a:extLst>
          </p:cNvPr>
          <p:cNvSpPr>
            <a:spLocks noGrp="1"/>
          </p:cNvSpPr>
          <p:nvPr>
            <p:ph type="dt" idx="10"/>
          </p:nvPr>
        </p:nvSpPr>
        <p:spPr/>
        <p:txBody>
          <a:bodyPr/>
          <a:lstStyle>
            <a:lvl1pPr>
              <a:defRPr/>
            </a:lvl1pPr>
          </a:lstStyle>
          <a:p>
            <a:r>
              <a:rPr lang="en-US" altLang="en-US"/>
              <a:t>3/16/18</a:t>
            </a:r>
          </a:p>
        </p:txBody>
      </p:sp>
      <p:sp>
        <p:nvSpPr>
          <p:cNvPr id="3" name="Slide Number Placeholder 2">
            <a:extLst>
              <a:ext uri="{FF2B5EF4-FFF2-40B4-BE49-F238E27FC236}">
                <a16:creationId xmlns:a16="http://schemas.microsoft.com/office/drawing/2014/main" id="{214BFD40-BD2C-40E6-B656-CE2907EC6419}"/>
              </a:ext>
            </a:extLst>
          </p:cNvPr>
          <p:cNvSpPr>
            <a:spLocks noGrp="1"/>
          </p:cNvSpPr>
          <p:nvPr>
            <p:ph type="sldNum" idx="11"/>
          </p:nvPr>
        </p:nvSpPr>
        <p:spPr/>
        <p:txBody>
          <a:bodyPr/>
          <a:lstStyle>
            <a:lvl1pPr>
              <a:defRPr/>
            </a:lvl1pPr>
          </a:lstStyle>
          <a:p>
            <a:fld id="{7ACECAE7-9D76-4D37-9C9F-06130CB1194C}" type="slidenum">
              <a:rPr lang="en-US" altLang="en-US"/>
              <a:pPr/>
              <a:t>‹#›</a:t>
            </a:fld>
            <a:endParaRPr lang="en-US" altLang="en-US"/>
          </a:p>
        </p:txBody>
      </p:sp>
    </p:spTree>
    <p:extLst>
      <p:ext uri="{BB962C8B-B14F-4D97-AF65-F5344CB8AC3E}">
        <p14:creationId xmlns:p14="http://schemas.microsoft.com/office/powerpoint/2010/main" val="16313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F602-E43A-46A1-8E61-0A3453F110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BC4FD3-233C-4A7C-B8A2-C9F3406371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743A2-53B6-4481-91F4-E787C66389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839098-05D7-4149-A390-330B29F80F62}"/>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00B979BD-E998-4EB5-9F2C-1ED3CEA71DD2}"/>
              </a:ext>
            </a:extLst>
          </p:cNvPr>
          <p:cNvSpPr>
            <a:spLocks noGrp="1"/>
          </p:cNvSpPr>
          <p:nvPr>
            <p:ph type="sldNum" idx="11"/>
          </p:nvPr>
        </p:nvSpPr>
        <p:spPr/>
        <p:txBody>
          <a:bodyPr/>
          <a:lstStyle>
            <a:lvl1pPr>
              <a:defRPr/>
            </a:lvl1pPr>
          </a:lstStyle>
          <a:p>
            <a:fld id="{41109192-7F53-4CE2-8ADE-FE83F50B0794}" type="slidenum">
              <a:rPr lang="en-US" altLang="en-US"/>
              <a:pPr/>
              <a:t>‹#›</a:t>
            </a:fld>
            <a:endParaRPr lang="en-US" altLang="en-US"/>
          </a:p>
        </p:txBody>
      </p:sp>
    </p:spTree>
    <p:extLst>
      <p:ext uri="{BB962C8B-B14F-4D97-AF65-F5344CB8AC3E}">
        <p14:creationId xmlns:p14="http://schemas.microsoft.com/office/powerpoint/2010/main" val="335451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FAED-9563-4001-888D-E710A7D3C7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E4860-7C91-4C4B-98D8-E0F28C2CBD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AE7C4A-E7B8-480C-9ABA-D01B62B7A4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CE5755-C0DA-497A-AEA7-028D2068A535}"/>
              </a:ext>
            </a:extLst>
          </p:cNvPr>
          <p:cNvSpPr>
            <a:spLocks noGrp="1"/>
          </p:cNvSpPr>
          <p:nvPr>
            <p:ph type="dt" idx="10"/>
          </p:nvPr>
        </p:nvSpPr>
        <p:spPr/>
        <p:txBody>
          <a:bodyPr/>
          <a:lstStyle>
            <a:lvl1pPr>
              <a:defRPr/>
            </a:lvl1pPr>
          </a:lstStyle>
          <a:p>
            <a:r>
              <a:rPr lang="en-US" altLang="en-US"/>
              <a:t>3/16/18</a:t>
            </a:r>
          </a:p>
        </p:txBody>
      </p:sp>
      <p:sp>
        <p:nvSpPr>
          <p:cNvPr id="6" name="Slide Number Placeholder 5">
            <a:extLst>
              <a:ext uri="{FF2B5EF4-FFF2-40B4-BE49-F238E27FC236}">
                <a16:creationId xmlns:a16="http://schemas.microsoft.com/office/drawing/2014/main" id="{1DF9E7FC-99A5-40EE-967F-2BEB84F39B76}"/>
              </a:ext>
            </a:extLst>
          </p:cNvPr>
          <p:cNvSpPr>
            <a:spLocks noGrp="1"/>
          </p:cNvSpPr>
          <p:nvPr>
            <p:ph type="sldNum" idx="11"/>
          </p:nvPr>
        </p:nvSpPr>
        <p:spPr/>
        <p:txBody>
          <a:bodyPr/>
          <a:lstStyle>
            <a:lvl1pPr>
              <a:defRPr/>
            </a:lvl1pPr>
          </a:lstStyle>
          <a:p>
            <a:fld id="{EAF17F6E-E7F3-438B-885E-FDB0E8E5F2C3}" type="slidenum">
              <a:rPr lang="en-US" altLang="en-US"/>
              <a:pPr/>
              <a:t>‹#›</a:t>
            </a:fld>
            <a:endParaRPr lang="en-US" altLang="en-US"/>
          </a:p>
        </p:txBody>
      </p:sp>
    </p:spTree>
    <p:extLst>
      <p:ext uri="{BB962C8B-B14F-4D97-AF65-F5344CB8AC3E}">
        <p14:creationId xmlns:p14="http://schemas.microsoft.com/office/powerpoint/2010/main" val="333651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3D708F4A-BB7E-4A6E-9626-EF01CCD4125D}"/>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1026" name="Rectangle 2">
            <a:extLst>
              <a:ext uri="{FF2B5EF4-FFF2-40B4-BE49-F238E27FC236}">
                <a16:creationId xmlns:a16="http://schemas.microsoft.com/office/drawing/2014/main" id="{3B920FAA-D393-4142-87AD-3421EA1A9D23}"/>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r>
              <a:rPr lang="en-US" altLang="en-US"/>
              <a:t>3/16/18</a:t>
            </a:r>
          </a:p>
        </p:txBody>
      </p:sp>
      <p:sp>
        <p:nvSpPr>
          <p:cNvPr id="1027" name="Text Box 3">
            <a:extLst>
              <a:ext uri="{FF2B5EF4-FFF2-40B4-BE49-F238E27FC236}">
                <a16:creationId xmlns:a16="http://schemas.microsoft.com/office/drawing/2014/main" id="{F4E121D0-03C4-4090-8972-1B77019ACD32}"/>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a:extLst>
              <a:ext uri="{FF2B5EF4-FFF2-40B4-BE49-F238E27FC236}">
                <a16:creationId xmlns:a16="http://schemas.microsoft.com/office/drawing/2014/main" id="{E21290B3-33E5-409A-85A6-657DA4493B58}"/>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fld id="{571ED895-1A96-4758-B4F9-D1F3DE9DD8C9}" type="slidenum">
              <a:rPr lang="en-US" altLang="en-US"/>
              <a:pPr/>
              <a:t>‹#›</a:t>
            </a:fld>
            <a:endParaRPr lang="en-US" altLang="en-US"/>
          </a:p>
        </p:txBody>
      </p:sp>
      <p:sp>
        <p:nvSpPr>
          <p:cNvPr id="1029" name="Rectangle 5">
            <a:extLst>
              <a:ext uri="{FF2B5EF4-FFF2-40B4-BE49-F238E27FC236}">
                <a16:creationId xmlns:a16="http://schemas.microsoft.com/office/drawing/2014/main" id="{26E65163-1148-4076-8AEA-820DDDE68F40}"/>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00C1FEB4-27C8-40DB-B30F-6A56B943BF8B}"/>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2050" name="Rectangle 2">
            <a:extLst>
              <a:ext uri="{FF2B5EF4-FFF2-40B4-BE49-F238E27FC236}">
                <a16:creationId xmlns:a16="http://schemas.microsoft.com/office/drawing/2014/main" id="{36B36BA7-7A30-463D-AFC3-4BCC73D3722A}"/>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0"/>
            <a:r>
              <a:rPr lang="en-GB" altLang="en-US"/>
              <a:t>Ninth Outline LevelClick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1" name="Rectangle 3">
            <a:extLst>
              <a:ext uri="{FF2B5EF4-FFF2-40B4-BE49-F238E27FC236}">
                <a16:creationId xmlns:a16="http://schemas.microsoft.com/office/drawing/2014/main" id="{DFABFEC9-EF90-410D-A740-17DA42E8D8DA}"/>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r>
              <a:rPr lang="en-US" altLang="en-US"/>
              <a:t>3/16/18</a:t>
            </a:r>
          </a:p>
        </p:txBody>
      </p:sp>
      <p:sp>
        <p:nvSpPr>
          <p:cNvPr id="2052" name="Text Box 4">
            <a:extLst>
              <a:ext uri="{FF2B5EF4-FFF2-40B4-BE49-F238E27FC236}">
                <a16:creationId xmlns:a16="http://schemas.microsoft.com/office/drawing/2014/main" id="{F07CAD8E-9718-462E-B5A3-01F6903401B9}"/>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a:extLst>
              <a:ext uri="{FF2B5EF4-FFF2-40B4-BE49-F238E27FC236}">
                <a16:creationId xmlns:a16="http://schemas.microsoft.com/office/drawing/2014/main" id="{AAC86D3D-112C-4405-9A18-5B822ACB173C}"/>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fld id="{284D1D36-1C3F-45D0-8CDA-86E9C215B0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173451D3-CBBE-4E8C-9EB5-303A0EE8DD87}"/>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3074" name="Rectangle 2">
            <a:extLst>
              <a:ext uri="{FF2B5EF4-FFF2-40B4-BE49-F238E27FC236}">
                <a16:creationId xmlns:a16="http://schemas.microsoft.com/office/drawing/2014/main" id="{5DF1375A-C18C-460E-AC69-20411AF3E0DC}"/>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r>
              <a:rPr lang="en-US" altLang="en-US"/>
              <a:t>3/16/18</a:t>
            </a:r>
          </a:p>
        </p:txBody>
      </p:sp>
      <p:sp>
        <p:nvSpPr>
          <p:cNvPr id="3075" name="Text Box 3">
            <a:extLst>
              <a:ext uri="{FF2B5EF4-FFF2-40B4-BE49-F238E27FC236}">
                <a16:creationId xmlns:a16="http://schemas.microsoft.com/office/drawing/2014/main" id="{3786C7F2-2973-4493-83C3-214CA1CC3443}"/>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4">
            <a:extLst>
              <a:ext uri="{FF2B5EF4-FFF2-40B4-BE49-F238E27FC236}">
                <a16:creationId xmlns:a16="http://schemas.microsoft.com/office/drawing/2014/main" id="{C4FEB6A2-3489-45EF-AFB6-A7A3DEF1EA52}"/>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fld id="{8825279D-D4C6-4908-870D-CB1D681CC967}" type="slidenum">
              <a:rPr lang="en-US" altLang="en-US"/>
              <a:pPr/>
              <a:t>‹#›</a:t>
            </a:fld>
            <a:endParaRPr lang="en-US" altLang="en-US"/>
          </a:p>
        </p:txBody>
      </p:sp>
      <p:sp>
        <p:nvSpPr>
          <p:cNvPr id="3077" name="Rectangle 5">
            <a:extLst>
              <a:ext uri="{FF2B5EF4-FFF2-40B4-BE49-F238E27FC236}">
                <a16:creationId xmlns:a16="http://schemas.microsoft.com/office/drawing/2014/main" id="{0EDF8A81-B9DE-4C40-975D-200E73BAEEF3}"/>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89AE3B1B-1152-4B29-BB74-D84C43F129AF}"/>
              </a:ext>
            </a:extLst>
          </p:cNvPr>
          <p:cNvSpPr>
            <a:spLocks noChangeArrowheads="1"/>
          </p:cNvSpPr>
          <p:nvPr/>
        </p:nvSpPr>
        <p:spPr bwMode="auto">
          <a:xfrm>
            <a:off x="-152400" y="242888"/>
            <a:ext cx="94408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888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n-US" altLang="en-US" sz="4400">
                <a:latin typeface="Calibri" panose="020F0502020204030204" pitchFamily="34" charset="0"/>
              </a:rPr>
              <a:t>Algorithms Design and Analysis- 2</a:t>
            </a:r>
          </a:p>
        </p:txBody>
      </p:sp>
      <p:pic>
        <p:nvPicPr>
          <p:cNvPr id="5122" name="Picture 2">
            <a:extLst>
              <a:ext uri="{FF2B5EF4-FFF2-40B4-BE49-F238E27FC236}">
                <a16:creationId xmlns:a16="http://schemas.microsoft.com/office/drawing/2014/main" id="{0AE4F3BF-65B7-4991-9970-18F774744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1504950"/>
            <a:ext cx="1428750" cy="204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a:extLst>
              <a:ext uri="{FF2B5EF4-FFF2-40B4-BE49-F238E27FC236}">
                <a16:creationId xmlns:a16="http://schemas.microsoft.com/office/drawing/2014/main" id="{749D8B2B-700C-46B1-9CD0-93431E87CEFC}"/>
              </a:ext>
            </a:extLst>
          </p:cNvPr>
          <p:cNvSpPr>
            <a:spLocks noChangeArrowheads="1"/>
          </p:cNvSpPr>
          <p:nvPr/>
        </p:nvSpPr>
        <p:spPr bwMode="auto">
          <a:xfrm>
            <a:off x="53975" y="3743325"/>
            <a:ext cx="9070975" cy="301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168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363"/>
              </a:spcBef>
            </a:pPr>
            <a:r>
              <a:rPr lang="en-US" altLang="en-US" sz="3600"/>
              <a:t>Approximation Algorithms</a:t>
            </a:r>
          </a:p>
          <a:p>
            <a:pPr algn="ctr" hangingPunct="1">
              <a:lnSpc>
                <a:spcPct val="100000"/>
              </a:lnSpc>
              <a:spcBef>
                <a:spcPts val="363"/>
              </a:spcBef>
            </a:pPr>
            <a:endParaRPr lang="en-US" altLang="en-US" sz="3600"/>
          </a:p>
          <a:p>
            <a:pPr algn="ctr" hangingPunct="1">
              <a:lnSpc>
                <a:spcPct val="100000"/>
              </a:lnSpc>
              <a:spcBef>
                <a:spcPts val="363"/>
              </a:spcBef>
            </a:pPr>
            <a:r>
              <a:rPr lang="en-US" altLang="en-US" sz="2400"/>
              <a:t>Mayada Hadhoud</a:t>
            </a:r>
          </a:p>
          <a:p>
            <a:pPr algn="ctr" hangingPunct="1">
              <a:lnSpc>
                <a:spcPct val="100000"/>
              </a:lnSpc>
              <a:spcBef>
                <a:spcPts val="363"/>
              </a:spcBef>
            </a:pPr>
            <a:r>
              <a:rPr lang="en-US" altLang="en-US" sz="2400"/>
              <a:t>Computer Engineering Department</a:t>
            </a:r>
          </a:p>
          <a:p>
            <a:pPr algn="ctr" hangingPunct="1">
              <a:lnSpc>
                <a:spcPct val="100000"/>
              </a:lnSpc>
              <a:spcBef>
                <a:spcPts val="363"/>
              </a:spcBef>
            </a:pPr>
            <a:r>
              <a:rPr lang="en-US" altLang="en-US" sz="2400"/>
              <a:t>Cairo University</a:t>
            </a:r>
          </a:p>
          <a:p>
            <a:pPr algn="ctr" hangingPunct="1">
              <a:lnSpc>
                <a:spcPct val="100000"/>
              </a:lnSpc>
              <a:spcBef>
                <a:spcPts val="363"/>
              </a:spcBef>
            </a:pPr>
            <a:r>
              <a:rPr lang="en-US" altLang="en-US" sz="2400"/>
              <a:t>Spring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13E1061A-3BD6-492E-81C1-6DFBFB415CAA}"/>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Travelling Salesman Problem (TSP)</a:t>
            </a:r>
          </a:p>
        </p:txBody>
      </p:sp>
      <p:sp>
        <p:nvSpPr>
          <p:cNvPr id="14338" name="Rectangle 2">
            <a:extLst>
              <a:ext uri="{FF2B5EF4-FFF2-40B4-BE49-F238E27FC236}">
                <a16:creationId xmlns:a16="http://schemas.microsoft.com/office/drawing/2014/main" id="{AEC9D171-AB6C-41DF-9493-C213E074EEEE}"/>
              </a:ext>
            </a:extLst>
          </p:cNvPr>
          <p:cNvSpPr>
            <a:spLocks noChangeArrowheads="1"/>
          </p:cNvSpPr>
          <p:nvPr/>
        </p:nvSpPr>
        <p:spPr bwMode="auto">
          <a:xfrm>
            <a:off x="269875" y="1357313"/>
            <a:ext cx="8569325" cy="496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363"/>
              </a:spcBef>
              <a:buFont typeface="Arial" panose="020B0604020202020204" pitchFamily="34" charset="0"/>
              <a:buChar char="•"/>
            </a:pPr>
            <a:r>
              <a:rPr lang="en-US" altLang="en-US" sz="3200">
                <a:latin typeface="Calibri" panose="020F0502020204030204" pitchFamily="34" charset="0"/>
              </a:rPr>
              <a:t>Given a complete undirected graph G=(V, E)</a:t>
            </a:r>
            <a:r>
              <a:rPr lang="en-US" altLang="en-US" sz="3200" i="1">
                <a:latin typeface="Calibri" panose="020F0502020204030204" pitchFamily="34" charset="0"/>
              </a:rPr>
              <a:t> </a:t>
            </a:r>
            <a:r>
              <a:rPr lang="en-US" altLang="en-US" sz="3200">
                <a:latin typeface="Calibri" panose="020F0502020204030204" pitchFamily="34" charset="0"/>
              </a:rPr>
              <a:t>that has a nonnegative integer cost c(u, v)</a:t>
            </a:r>
            <a:r>
              <a:rPr lang="en-US" altLang="en-US" sz="3200" i="1">
                <a:latin typeface="Calibri" panose="020F0502020204030204" pitchFamily="34" charset="0"/>
              </a:rPr>
              <a:t> </a:t>
            </a:r>
            <a:r>
              <a:rPr lang="en-US" altLang="en-US" sz="3200">
                <a:latin typeface="Calibri" panose="020F0502020204030204" pitchFamily="34" charset="0"/>
              </a:rPr>
              <a:t>associated with each edge (u, v)∈ </a:t>
            </a:r>
            <a:r>
              <a:rPr lang="en-US" altLang="en-US" sz="3200" i="1">
                <a:latin typeface="Calibri" panose="020F0502020204030204" pitchFamily="34" charset="0"/>
              </a:rPr>
              <a:t>E</a:t>
            </a:r>
            <a:r>
              <a:rPr lang="en-US" altLang="en-US" sz="3200">
                <a:latin typeface="Calibri" panose="020F0502020204030204" pitchFamily="34" charset="0"/>
              </a:rPr>
              <a:t>, </a:t>
            </a:r>
            <a:r>
              <a:rPr lang="en-US" altLang="en-US" sz="3200" b="1">
                <a:latin typeface="Calibri" panose="020F0502020204030204" pitchFamily="34" charset="0"/>
              </a:rPr>
              <a:t>find a hamiltonian cycle (a tour) of </a:t>
            </a:r>
            <a:r>
              <a:rPr lang="en-US" altLang="en-US" sz="3200" b="1" i="1">
                <a:latin typeface="Calibri" panose="020F0502020204030204" pitchFamily="34" charset="0"/>
              </a:rPr>
              <a:t>G </a:t>
            </a:r>
            <a:r>
              <a:rPr lang="en-US" altLang="en-US" sz="3200" b="1">
                <a:latin typeface="Calibri" panose="020F0502020204030204" pitchFamily="34" charset="0"/>
              </a:rPr>
              <a:t>with minimum cost. </a:t>
            </a:r>
          </a:p>
          <a:p>
            <a:pPr algn="ctr" hangingPunct="1">
              <a:lnSpc>
                <a:spcPct val="100000"/>
              </a:lnSpc>
              <a:spcBef>
                <a:spcPts val="363"/>
              </a:spcBef>
              <a:buClrTx/>
              <a:buSzTx/>
              <a:buFontTx/>
              <a:buNone/>
            </a:pPr>
            <a:r>
              <a:rPr lang="en-US" altLang="en-US" sz="3200" i="1">
                <a:latin typeface="Calibri" panose="020F0502020204030204" pitchFamily="34" charset="0"/>
              </a:rPr>
              <a:t>	</a:t>
            </a:r>
            <a:r>
              <a:rPr lang="en-US" altLang="en-US" sz="3200" b="1" i="1">
                <a:latin typeface="Calibri" panose="020F0502020204030204" pitchFamily="34" charset="0"/>
              </a:rPr>
              <a:t>C(A) =   </a:t>
            </a:r>
            <a:r>
              <a:rPr lang="en-US" altLang="en-US" sz="3200" b="1">
                <a:latin typeface="Symbol" panose="05050102010706020507" pitchFamily="18" charset="2"/>
              </a:rPr>
              <a:t></a:t>
            </a:r>
            <a:r>
              <a:rPr lang="en-US" altLang="en-US" sz="3200" b="1">
                <a:latin typeface="Calibri" panose="020F0502020204030204" pitchFamily="34" charset="0"/>
              </a:rPr>
              <a:t>   </a:t>
            </a:r>
            <a:r>
              <a:rPr lang="en-US" altLang="en-US" sz="3200" b="1" i="1">
                <a:latin typeface="Calibri" panose="020F0502020204030204" pitchFamily="34" charset="0"/>
              </a:rPr>
              <a:t>c(u, v) </a:t>
            </a:r>
          </a:p>
          <a:p>
            <a:pPr algn="ctr" hangingPunct="1">
              <a:lnSpc>
                <a:spcPct val="70000"/>
              </a:lnSpc>
              <a:buClrTx/>
              <a:buSzTx/>
              <a:buFontTx/>
              <a:buNone/>
            </a:pPr>
            <a:r>
              <a:rPr lang="en-US" altLang="en-US" sz="3200" b="1" i="1">
                <a:latin typeface="Calibri" panose="020F0502020204030204" pitchFamily="34" charset="0"/>
              </a:rPr>
              <a:t>			</a:t>
            </a:r>
            <a:r>
              <a:rPr lang="en-US" altLang="en-US" sz="2800" b="1">
                <a:latin typeface="Calibri" panose="020F0502020204030204" pitchFamily="34" charset="0"/>
              </a:rPr>
              <a:t>(</a:t>
            </a:r>
            <a:r>
              <a:rPr lang="en-US" altLang="en-US" sz="2800" b="1" i="1">
                <a:latin typeface="Calibri" panose="020F0502020204030204" pitchFamily="34" charset="0"/>
              </a:rPr>
              <a:t>u,v</a:t>
            </a:r>
            <a:r>
              <a:rPr lang="en-US" altLang="en-US" sz="2800" b="1">
                <a:latin typeface="Calibri" panose="020F0502020204030204" pitchFamily="34" charset="0"/>
              </a:rPr>
              <a:t>)∈</a:t>
            </a:r>
            <a:r>
              <a:rPr lang="en-US" altLang="en-US" sz="2800" b="1" i="1">
                <a:latin typeface="Calibri" panose="020F0502020204030204" pitchFamily="34" charset="0"/>
              </a:rPr>
              <a:t>A</a:t>
            </a:r>
          </a:p>
          <a:p>
            <a:pPr hangingPunct="1">
              <a:lnSpc>
                <a:spcPct val="70000"/>
              </a:lnSpc>
              <a:buClrTx/>
              <a:buSzTx/>
              <a:buFontTx/>
              <a:buNone/>
            </a:pPr>
            <a:endParaRPr lang="en-US" altLang="en-US" sz="3200">
              <a:latin typeface="Calibri" panose="020F0502020204030204" pitchFamily="34" charset="0"/>
            </a:endParaRPr>
          </a:p>
          <a:p>
            <a:pPr hangingPunct="1">
              <a:lnSpc>
                <a:spcPct val="70000"/>
              </a:lnSpc>
              <a:buFont typeface="Arial" panose="020B0604020202020204" pitchFamily="34" charset="0"/>
              <a:buChar char="•"/>
            </a:pPr>
            <a:r>
              <a:rPr lang="en-US" altLang="en-US" sz="3200">
                <a:latin typeface="Calibri" panose="020F0502020204030204" pitchFamily="34" charset="0"/>
              </a:rPr>
              <a:t>TSP is an NP-complete problem.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BCD7686-4B3F-4DED-896C-F7AC2480A2D1}"/>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TSP with triangle inequality</a:t>
            </a:r>
          </a:p>
        </p:txBody>
      </p:sp>
      <p:sp>
        <p:nvSpPr>
          <p:cNvPr id="15362" name="Text Box 2">
            <a:extLst>
              <a:ext uri="{FF2B5EF4-FFF2-40B4-BE49-F238E27FC236}">
                <a16:creationId xmlns:a16="http://schemas.microsoft.com/office/drawing/2014/main" id="{A188CCE6-8DE0-4A7A-9582-237A73E2FEE0}"/>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spcBef>
                <a:spcPts val="638"/>
              </a:spcBef>
              <a:spcAft>
                <a:spcPts val="1425"/>
              </a:spcAft>
              <a:buSzPct val="45000"/>
              <a:buFont typeface="Arial" panose="020B0604020202020204" pitchFamily="34" charset="0"/>
              <a:buChar char="•"/>
            </a:pPr>
            <a:r>
              <a:rPr lang="en-US" altLang="en-US" sz="2800">
                <a:latin typeface="Calibri" panose="020F0502020204030204" pitchFamily="34" charset="0"/>
              </a:rPr>
              <a:t>The cost function </a:t>
            </a:r>
            <a:r>
              <a:rPr lang="en-US" altLang="en-US" sz="2800" i="1">
                <a:latin typeface="Calibri" panose="020F0502020204030204" pitchFamily="34" charset="0"/>
              </a:rPr>
              <a:t>c </a:t>
            </a:r>
            <a:r>
              <a:rPr lang="en-US" altLang="en-US" sz="2800">
                <a:latin typeface="Calibri" panose="020F0502020204030204" pitchFamily="34" charset="0"/>
              </a:rPr>
              <a:t>satisfies the </a:t>
            </a:r>
            <a:r>
              <a:rPr lang="en-US" altLang="en-US" sz="2800" b="1" i="1">
                <a:latin typeface="Calibri" panose="020F0502020204030204" pitchFamily="34" charset="0"/>
              </a:rPr>
              <a:t>triangle inequality </a:t>
            </a:r>
            <a:r>
              <a:rPr lang="en-US" altLang="en-US" sz="2800">
                <a:latin typeface="Calibri" panose="020F0502020204030204" pitchFamily="34" charset="0"/>
              </a:rPr>
              <a:t>if for all vertices </a:t>
            </a:r>
            <a:r>
              <a:rPr lang="en-US" altLang="en-US" sz="2800" i="1">
                <a:latin typeface="Calibri" panose="020F0502020204030204" pitchFamily="34" charset="0"/>
              </a:rPr>
              <a:t>u, v,w </a:t>
            </a:r>
            <a:r>
              <a:rPr lang="en-US" altLang="en-US" sz="2800">
                <a:latin typeface="Calibri" panose="020F0502020204030204" pitchFamily="34" charset="0"/>
              </a:rPr>
              <a:t>∈ </a:t>
            </a:r>
            <a:r>
              <a:rPr lang="en-US" altLang="en-US" sz="2800" i="1">
                <a:latin typeface="Calibri" panose="020F0502020204030204" pitchFamily="34" charset="0"/>
              </a:rPr>
              <a:t>V</a:t>
            </a:r>
            <a:r>
              <a:rPr lang="en-US" altLang="en-US" sz="2800">
                <a:latin typeface="Calibri" panose="020F0502020204030204" pitchFamily="34" charset="0"/>
              </a:rPr>
              <a:t>,</a:t>
            </a:r>
          </a:p>
          <a:p>
            <a:pPr lvl="1" hangingPunct="1">
              <a:lnSpc>
                <a:spcPct val="120000"/>
              </a:lnSpc>
              <a:spcBef>
                <a:spcPts val="638"/>
              </a:spcBef>
              <a:spcAft>
                <a:spcPts val="1425"/>
              </a:spcAft>
              <a:buClr>
                <a:srgbClr val="FF0000"/>
              </a:buClr>
              <a:buSzPct val="75000"/>
              <a:buFont typeface="Arial" panose="020B0604020202020204" pitchFamily="34" charset="0"/>
              <a:buChar char="–"/>
            </a:pPr>
            <a:r>
              <a:rPr lang="en-US" altLang="en-US" sz="2400" b="1" i="1">
                <a:latin typeface="Calibri" panose="020F0502020204030204" pitchFamily="34" charset="0"/>
              </a:rPr>
              <a:t>c(u, w) </a:t>
            </a:r>
            <a:r>
              <a:rPr lang="en-US" altLang="en-US" sz="2400" b="1">
                <a:latin typeface="Calibri" panose="020F0502020204030204" pitchFamily="34" charset="0"/>
              </a:rPr>
              <a:t>≤ </a:t>
            </a:r>
            <a:r>
              <a:rPr lang="en-US" altLang="en-US" sz="2400" b="1" i="1">
                <a:latin typeface="Calibri" panose="020F0502020204030204" pitchFamily="34" charset="0"/>
              </a:rPr>
              <a:t>c(u, v) </a:t>
            </a:r>
            <a:r>
              <a:rPr lang="en-US" altLang="en-US" sz="2400" b="1">
                <a:latin typeface="Calibri" panose="020F0502020204030204" pitchFamily="34" charset="0"/>
              </a:rPr>
              <a:t>+ </a:t>
            </a:r>
            <a:r>
              <a:rPr lang="en-US" altLang="en-US" sz="2400" b="1" i="1">
                <a:latin typeface="Calibri" panose="020F0502020204030204" pitchFamily="34" charset="0"/>
              </a:rPr>
              <a:t>c(v, w) .</a:t>
            </a:r>
          </a:p>
          <a:p>
            <a:pPr hangingPunct="1">
              <a:lnSpc>
                <a:spcPct val="120000"/>
              </a:lnSpc>
              <a:spcBef>
                <a:spcPts val="638"/>
              </a:spcBef>
              <a:spcAft>
                <a:spcPts val="1425"/>
              </a:spcAft>
              <a:buSzPct val="45000"/>
              <a:buFont typeface="Arial" panose="020B0604020202020204" pitchFamily="34" charset="0"/>
              <a:buChar char="•"/>
            </a:pPr>
            <a:r>
              <a:rPr lang="en-US" altLang="en-US" sz="2800">
                <a:latin typeface="Calibri" panose="020F0502020204030204" pitchFamily="34" charset="0"/>
              </a:rPr>
              <a:t>Example of cost functions that satisfy the triangle inequality </a:t>
            </a:r>
          </a:p>
          <a:p>
            <a:pPr lvl="1" hangingPunct="1">
              <a:lnSpc>
                <a:spcPct val="120000"/>
              </a:lnSpc>
              <a:spcBef>
                <a:spcPts val="638"/>
              </a:spcBef>
              <a:spcAft>
                <a:spcPts val="1425"/>
              </a:spcAft>
              <a:buClr>
                <a:srgbClr val="FF0000"/>
              </a:buClr>
              <a:buSzPct val="75000"/>
              <a:buFont typeface="Arial" panose="020B0604020202020204" pitchFamily="34" charset="0"/>
              <a:buChar char="–"/>
            </a:pPr>
            <a:r>
              <a:rPr lang="en-US" altLang="en-US" sz="2400">
                <a:latin typeface="Calibri" panose="020F0502020204030204" pitchFamily="34" charset="0"/>
              </a:rPr>
              <a:t>Euclidean distance in the plane.</a:t>
            </a:r>
          </a:p>
          <a:p>
            <a:pPr hangingPunct="1">
              <a:lnSpc>
                <a:spcPct val="120000"/>
              </a:lnSpc>
              <a:spcBef>
                <a:spcPts val="638"/>
              </a:spcBef>
              <a:spcAft>
                <a:spcPts val="1425"/>
              </a:spcAft>
              <a:buSzPct val="45000"/>
              <a:buFont typeface="Arial" panose="020B0604020202020204" pitchFamily="34" charset="0"/>
              <a:buChar char="•"/>
            </a:pPr>
            <a:r>
              <a:rPr lang="en-US" altLang="en-US" sz="2800">
                <a:latin typeface="Calibri" panose="020F0502020204030204" pitchFamily="34" charset="0"/>
              </a:rPr>
              <a:t>Even with the triangle inequality, TSP is NP-complete.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E08A7E56-4469-4B16-B1A4-5E7019A15CB8}"/>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Minimum Spanning Trees (MST)</a:t>
            </a:r>
          </a:p>
        </p:txBody>
      </p:sp>
      <p:pic>
        <p:nvPicPr>
          <p:cNvPr id="16386" name="Picture 2">
            <a:extLst>
              <a:ext uri="{FF2B5EF4-FFF2-40B4-BE49-F238E27FC236}">
                <a16:creationId xmlns:a16="http://schemas.microsoft.com/office/drawing/2014/main" id="{DBD051D7-155B-4905-B483-A417176EA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47800"/>
            <a:ext cx="8740775"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E0F4D031-9EBA-4182-B2B5-B2ACF0524A67}"/>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Minimum Spanning Trees (MST)</a:t>
            </a:r>
          </a:p>
        </p:txBody>
      </p:sp>
      <p:pic>
        <p:nvPicPr>
          <p:cNvPr id="17410" name="Picture 2">
            <a:extLst>
              <a:ext uri="{FF2B5EF4-FFF2-40B4-BE49-F238E27FC236}">
                <a16:creationId xmlns:a16="http://schemas.microsoft.com/office/drawing/2014/main" id="{8AAC2694-924E-4A34-8A25-CF3AC9F48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033838" cy="307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3">
            <a:extLst>
              <a:ext uri="{FF2B5EF4-FFF2-40B4-BE49-F238E27FC236}">
                <a16:creationId xmlns:a16="http://schemas.microsoft.com/office/drawing/2014/main" id="{71386CE0-EC6D-4B96-9EF7-95AE7ABF0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33800"/>
            <a:ext cx="4168775"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a:extLst>
              <a:ext uri="{FF2B5EF4-FFF2-40B4-BE49-F238E27FC236}">
                <a16:creationId xmlns:a16="http://schemas.microsoft.com/office/drawing/2014/main" id="{A453C743-E859-416C-AD83-2F0B4B7FCB53}"/>
              </a:ext>
            </a:extLst>
          </p:cNvPr>
          <p:cNvSpPr>
            <a:spLocks noChangeArrowheads="1"/>
          </p:cNvSpPr>
          <p:nvPr/>
        </p:nvSpPr>
        <p:spPr bwMode="auto">
          <a:xfrm>
            <a:off x="4579938" y="2590800"/>
            <a:ext cx="10810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2800" b="1">
                <a:latin typeface="Calibri" panose="020F0502020204030204" pitchFamily="34" charset="0"/>
              </a:rPr>
              <a:t>Graph</a:t>
            </a:r>
          </a:p>
        </p:txBody>
      </p:sp>
      <p:sp>
        <p:nvSpPr>
          <p:cNvPr id="17413" name="Rectangle 5">
            <a:extLst>
              <a:ext uri="{FF2B5EF4-FFF2-40B4-BE49-F238E27FC236}">
                <a16:creationId xmlns:a16="http://schemas.microsoft.com/office/drawing/2014/main" id="{0FE94AB9-02A9-42EF-A54D-0D473CDF08CA}"/>
              </a:ext>
            </a:extLst>
          </p:cNvPr>
          <p:cNvSpPr>
            <a:spLocks noChangeArrowheads="1"/>
          </p:cNvSpPr>
          <p:nvPr/>
        </p:nvSpPr>
        <p:spPr bwMode="auto">
          <a:xfrm>
            <a:off x="2946400" y="4810125"/>
            <a:ext cx="8318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2800" b="1">
                <a:latin typeface="Calibri" panose="020F0502020204030204" pitchFamily="34" charset="0"/>
              </a:rPr>
              <a:t>MST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B4A4CD10-6B4D-4AAC-885C-7484C6DA365F}"/>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Prim’s Algorithm</a:t>
            </a:r>
          </a:p>
        </p:txBody>
      </p:sp>
      <p:pic>
        <p:nvPicPr>
          <p:cNvPr id="18434" name="Picture 2">
            <a:extLst>
              <a:ext uri="{FF2B5EF4-FFF2-40B4-BE49-F238E27FC236}">
                <a16:creationId xmlns:a16="http://schemas.microsoft.com/office/drawing/2014/main" id="{D4BB8891-CD23-499D-8322-CFF4A8E85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425"/>
            <a:ext cx="9144000" cy="155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ED040B5C-737C-409E-A7A0-00E5B612F195}"/>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Prim’s Algorithm </a:t>
            </a:r>
          </a:p>
        </p:txBody>
      </p:sp>
      <p:pic>
        <p:nvPicPr>
          <p:cNvPr id="19458" name="Picture 2">
            <a:extLst>
              <a:ext uri="{FF2B5EF4-FFF2-40B4-BE49-F238E27FC236}">
                <a16:creationId xmlns:a16="http://schemas.microsoft.com/office/drawing/2014/main" id="{DC4E2A41-CF4E-4CBF-BD16-17861F320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45563"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9AF4DB1-279A-4280-AA19-F856B66F45A2}"/>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0482" name="Picture 2">
            <a:extLst>
              <a:ext uri="{FF2B5EF4-FFF2-40B4-BE49-F238E27FC236}">
                <a16:creationId xmlns:a16="http://schemas.microsoft.com/office/drawing/2014/main" id="{D8E9F99B-CBDC-4924-9556-BEFD991B8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772400" cy="4475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65766B01-42F8-4BAB-A5EF-7AA56CA28646}"/>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1506" name="Picture 2">
            <a:extLst>
              <a:ext uri="{FF2B5EF4-FFF2-40B4-BE49-F238E27FC236}">
                <a16:creationId xmlns:a16="http://schemas.microsoft.com/office/drawing/2014/main" id="{8308D6CF-5673-4C2E-8382-3D5530A81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752600"/>
            <a:ext cx="8059737" cy="451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5B32679-ECAC-4BA2-AEF5-EA604419A26A}"/>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2530" name="Picture 2">
            <a:extLst>
              <a:ext uri="{FF2B5EF4-FFF2-40B4-BE49-F238E27FC236}">
                <a16:creationId xmlns:a16="http://schemas.microsoft.com/office/drawing/2014/main" id="{754329F0-6FE5-4BC3-BA43-1202A6967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188325" cy="4633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6869C25-DE6C-466C-9D27-840AD35970F1}"/>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3554" name="Picture 2">
            <a:extLst>
              <a:ext uri="{FF2B5EF4-FFF2-40B4-BE49-F238E27FC236}">
                <a16:creationId xmlns:a16="http://schemas.microsoft.com/office/drawing/2014/main" id="{5DB2143F-404C-42C1-9E25-2E6B44FCC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600200"/>
            <a:ext cx="7851775"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2A3BB10-A508-4B22-A36C-6F77ED9FA3CE}"/>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NP-complete problems</a:t>
            </a:r>
          </a:p>
        </p:txBody>
      </p:sp>
      <p:sp>
        <p:nvSpPr>
          <p:cNvPr id="6146" name="Text Box 2">
            <a:extLst>
              <a:ext uri="{FF2B5EF4-FFF2-40B4-BE49-F238E27FC236}">
                <a16:creationId xmlns:a16="http://schemas.microsoft.com/office/drawing/2014/main" id="{F3DEB467-AC66-4535-AF35-9D075FCA1995}"/>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indent="-2270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There is a class of </a:t>
            </a:r>
            <a:r>
              <a:rPr lang="en-US" altLang="en-US" sz="3200" b="1">
                <a:latin typeface="Calibri" panose="020F0502020204030204" pitchFamily="34" charset="0"/>
              </a:rPr>
              <a:t>NP-complete</a:t>
            </a:r>
            <a:r>
              <a:rPr lang="en-US" altLang="en-US" sz="3200">
                <a:latin typeface="Calibri" panose="020F0502020204030204" pitchFamily="34" charset="0"/>
              </a:rPr>
              <a:t> problems</a:t>
            </a:r>
          </a:p>
          <a:p>
            <a:pPr hangingPunct="1">
              <a:lnSpc>
                <a:spcPct val="90000"/>
              </a:lnSpc>
              <a:spcBef>
                <a:spcPts val="638"/>
              </a:spcBef>
              <a:spcAft>
                <a:spcPts val="1425"/>
              </a:spcAft>
              <a:buSzPct val="45000"/>
              <a:buFont typeface="Arial" panose="020B0604020202020204" pitchFamily="34" charset="0"/>
              <a:buChar char="•"/>
            </a:pPr>
            <a:r>
              <a:rPr lang="en-US" altLang="en-US" sz="3200" i="1">
                <a:latin typeface="Calibri" panose="020F0502020204030204" pitchFamily="34" charset="0"/>
              </a:rPr>
              <a:t>All you need to know about NP-complete problems for this lecture</a:t>
            </a:r>
            <a:r>
              <a:rPr lang="en-US" altLang="en-US" sz="3200">
                <a:latin typeface="Calibri" panose="020F0502020204030204" pitchFamily="34" charset="0"/>
              </a:rPr>
              <a:t>:</a:t>
            </a:r>
          </a:p>
          <a:p>
            <a:pPr lvl="1" hangingPunct="1">
              <a:lnSpc>
                <a:spcPct val="90000"/>
              </a:lnSpc>
              <a:spcBef>
                <a:spcPts val="563"/>
              </a:spcBef>
              <a:spcAft>
                <a:spcPts val="1425"/>
              </a:spcAft>
              <a:buSzPct val="75000"/>
              <a:buFont typeface="Arial" panose="020B0604020202020204" pitchFamily="34" charset="0"/>
              <a:buChar char="–"/>
            </a:pPr>
            <a:r>
              <a:rPr lang="en-US" altLang="en-US" sz="2800">
                <a:latin typeface="Calibri" panose="020F0502020204030204" pitchFamily="34" charset="0"/>
              </a:rPr>
              <a:t>no algorithms are known to solve them in polynomial time</a:t>
            </a:r>
          </a:p>
          <a:p>
            <a:pPr lvl="1" hangingPunct="1">
              <a:lnSpc>
                <a:spcPct val="90000"/>
              </a:lnSpc>
              <a:spcBef>
                <a:spcPts val="563"/>
              </a:spcBef>
              <a:spcAft>
                <a:spcPts val="1425"/>
              </a:spcAft>
              <a:buSzPct val="75000"/>
              <a:buFont typeface="Arial" panose="020B0604020202020204" pitchFamily="34" charset="0"/>
              <a:buChar char="–"/>
            </a:pPr>
            <a:r>
              <a:rPr lang="en-US" altLang="en-US" sz="2800">
                <a:latin typeface="Calibri" panose="020F0502020204030204" pitchFamily="34" charset="0"/>
              </a:rPr>
              <a:t>They are related: </a:t>
            </a:r>
          </a:p>
          <a:p>
            <a:pPr lvl="2" hangingPunct="1">
              <a:lnSpc>
                <a:spcPct val="90000"/>
              </a:lnSpc>
              <a:spcBef>
                <a:spcPts val="488"/>
              </a:spcBef>
              <a:spcAft>
                <a:spcPts val="1425"/>
              </a:spcAft>
              <a:buSzPct val="45000"/>
              <a:buFont typeface="Arial" panose="020B0604020202020204" pitchFamily="34" charset="0"/>
              <a:buChar char="•"/>
            </a:pPr>
            <a:r>
              <a:rPr lang="en-US" altLang="en-US" sz="2400">
                <a:latin typeface="Calibri" panose="020F0502020204030204" pitchFamily="34" charset="0"/>
              </a:rPr>
              <a:t>If we solved one in polynomial time, we could solve all of them in polynomial time, because we can convert input for any of them into input for any other in polynomial time (</a:t>
            </a:r>
            <a:r>
              <a:rPr lang="en-US" altLang="en-US" sz="2400" i="1">
                <a:latin typeface="Calibri" panose="020F0502020204030204" pitchFamily="34" charset="0"/>
              </a:rPr>
              <a:t>polynomial reduction</a:t>
            </a:r>
            <a:r>
              <a:rPr lang="en-US" altLang="en-US" sz="2400">
                <a:latin typeface="Calibri" panose="020F0502020204030204" pitchFamily="34" charset="0"/>
              </a:rPr>
              <a:t>) </a:t>
            </a:r>
          </a:p>
          <a:p>
            <a:pPr hangingPunct="1">
              <a:lnSpc>
                <a:spcPct val="90000"/>
              </a:lnSpc>
              <a:spcAft>
                <a:spcPts val="1425"/>
              </a:spcAft>
              <a:buClrTx/>
              <a:buSzTx/>
              <a:buFontTx/>
              <a:buNone/>
            </a:pPr>
            <a:endParaRPr lang="en-US" altLang="en-US" sz="280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499"/>
                                          </p:stCondLst>
                                        </p:cTn>
                                        <p:tgtEl>
                                          <p:spTgt spid="6146">
                                            <p:txEl>
                                              <p:pRg st="3" end="3"/>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499"/>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743558FC-AEF9-4D40-BE99-02A3B81D7160}"/>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4578" name="Picture 2">
            <a:extLst>
              <a:ext uri="{FF2B5EF4-FFF2-40B4-BE49-F238E27FC236}">
                <a16:creationId xmlns:a16="http://schemas.microsoft.com/office/drawing/2014/main" id="{C3339D70-F138-4F95-8719-58A9A3492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595438"/>
            <a:ext cx="7537450" cy="4348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7DFF2D2-2578-44A3-8DB4-8A3C66CA3994}"/>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5602" name="Picture 2">
            <a:extLst>
              <a:ext uri="{FF2B5EF4-FFF2-40B4-BE49-F238E27FC236}">
                <a16:creationId xmlns:a16="http://schemas.microsoft.com/office/drawing/2014/main" id="{94193EF2-5E79-4AE2-9B8D-F487D49F6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676400"/>
            <a:ext cx="7375525" cy="422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E2117FD9-D08E-456B-A8CA-DA1B18090A76}"/>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6626" name="Picture 2">
            <a:extLst>
              <a:ext uri="{FF2B5EF4-FFF2-40B4-BE49-F238E27FC236}">
                <a16:creationId xmlns:a16="http://schemas.microsoft.com/office/drawing/2014/main" id="{BE897DF5-3A39-4EBE-84D3-690C4548D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05000"/>
            <a:ext cx="7145337" cy="418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90C8EE2A-5288-49FD-8643-122B866A51BF}"/>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7650" name="Picture 2">
            <a:extLst>
              <a:ext uri="{FF2B5EF4-FFF2-40B4-BE49-F238E27FC236}">
                <a16:creationId xmlns:a16="http://schemas.microsoft.com/office/drawing/2014/main" id="{FF7A1EB5-071D-4D04-BEE6-9F69EC48C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608888" cy="442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7AE59DB1-2C35-4EB3-88A6-C4A65E1D6C0D}"/>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8674" name="Picture 2">
            <a:extLst>
              <a:ext uri="{FF2B5EF4-FFF2-40B4-BE49-F238E27FC236}">
                <a16:creationId xmlns:a16="http://schemas.microsoft.com/office/drawing/2014/main" id="{60A1981B-8468-4A93-9CF2-779A595C2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911975" cy="404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B212700F-86F5-4C7D-9F21-A8809D831CB4}"/>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29698" name="Picture 2">
            <a:extLst>
              <a:ext uri="{FF2B5EF4-FFF2-40B4-BE49-F238E27FC236}">
                <a16:creationId xmlns:a16="http://schemas.microsoft.com/office/drawing/2014/main" id="{32EB0551-ECA1-4149-84C1-5AF8E8BF1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600200"/>
            <a:ext cx="7200900" cy="422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D0D0700-BB2D-40C3-B923-931A8BB7A747}"/>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30722" name="Picture 2">
            <a:extLst>
              <a:ext uri="{FF2B5EF4-FFF2-40B4-BE49-F238E27FC236}">
                <a16:creationId xmlns:a16="http://schemas.microsoft.com/office/drawing/2014/main" id="{FD6B3646-5E8E-4C41-A799-912071AB5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524000"/>
            <a:ext cx="7361238" cy="429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CA614A07-B471-459E-9612-674A4D79E6FF}"/>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 Prim’s Algorithm</a:t>
            </a:r>
          </a:p>
        </p:txBody>
      </p:sp>
      <p:pic>
        <p:nvPicPr>
          <p:cNvPr id="31746" name="Picture 2">
            <a:extLst>
              <a:ext uri="{FF2B5EF4-FFF2-40B4-BE49-F238E27FC236}">
                <a16:creationId xmlns:a16="http://schemas.microsoft.com/office/drawing/2014/main" id="{A6098622-9165-4B8A-BD81-14490F1CE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180388" cy="468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8F7E5683-9869-483B-849D-1C703087CA83}"/>
              </a:ext>
            </a:extLst>
          </p:cNvPr>
          <p:cNvSpPr>
            <a:spLocks noGrp="1" noChangeArrowheads="1"/>
          </p:cNvSpPr>
          <p:nvPr>
            <p:ph type="title" idx="4294967295"/>
          </p:nvPr>
        </p:nvSpPr>
        <p:spPr>
          <a:xfrm>
            <a:off x="0" y="274638"/>
            <a:ext cx="8991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4400" b="1"/>
              <a:t>Approximation TSP w triangle inequality</a:t>
            </a:r>
          </a:p>
        </p:txBody>
      </p:sp>
      <p:sp>
        <p:nvSpPr>
          <p:cNvPr id="32770" name="Text Box 2">
            <a:extLst>
              <a:ext uri="{FF2B5EF4-FFF2-40B4-BE49-F238E27FC236}">
                <a16:creationId xmlns:a16="http://schemas.microsoft.com/office/drawing/2014/main" id="{24783D4D-3A03-4483-8EE1-0FD0689A088E}"/>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638"/>
              </a:spcBef>
              <a:spcAft>
                <a:spcPts val="1425"/>
              </a:spcAft>
            </a:pPr>
            <a:r>
              <a:rPr lang="en-US" altLang="en-US" sz="3200" b="1">
                <a:latin typeface="Calibri" panose="020F0502020204030204" pitchFamily="34" charset="0"/>
              </a:rPr>
              <a:t>ATSP(</a:t>
            </a:r>
            <a:r>
              <a:rPr lang="en-US" altLang="en-US" sz="3200" b="1" i="1">
                <a:latin typeface="Calibri" panose="020F0502020204030204" pitchFamily="34" charset="0"/>
              </a:rPr>
              <a:t>G, c</a:t>
            </a:r>
            <a:r>
              <a:rPr lang="en-US" altLang="en-US" sz="3200" b="1">
                <a:latin typeface="Calibri" panose="020F0502020204030204" pitchFamily="34" charset="0"/>
              </a:rPr>
              <a:t>)</a:t>
            </a:r>
          </a:p>
          <a:p>
            <a:pPr hangingPunct="1">
              <a:lnSpc>
                <a:spcPct val="90000"/>
              </a:lnSpc>
              <a:spcBef>
                <a:spcPts val="900"/>
              </a:spcBef>
              <a:spcAft>
                <a:spcPts val="1425"/>
              </a:spcAft>
            </a:pPr>
            <a:r>
              <a:rPr lang="en-US" altLang="en-US" sz="3200">
                <a:latin typeface="Calibri" panose="020F0502020204030204" pitchFamily="34" charset="0"/>
              </a:rPr>
              <a:t>	- Select a vertex </a:t>
            </a:r>
            <a:r>
              <a:rPr lang="en-US" altLang="en-US" sz="3200" i="1">
                <a:latin typeface="Calibri" panose="020F0502020204030204" pitchFamily="34" charset="0"/>
              </a:rPr>
              <a:t>r</a:t>
            </a:r>
            <a:r>
              <a:rPr lang="en-US" altLang="en-US" sz="3200">
                <a:latin typeface="Calibri" panose="020F0502020204030204" pitchFamily="34" charset="0"/>
              </a:rPr>
              <a:t>∈</a:t>
            </a:r>
            <a:r>
              <a:rPr lang="en-US" altLang="en-US" sz="3200" i="1">
                <a:latin typeface="Calibri" panose="020F0502020204030204" pitchFamily="34" charset="0"/>
              </a:rPr>
              <a:t>V </a:t>
            </a:r>
            <a:r>
              <a:rPr lang="en-US" altLang="en-US" sz="3200">
                <a:latin typeface="Calibri" panose="020F0502020204030204" pitchFamily="34" charset="0"/>
              </a:rPr>
              <a:t>[</a:t>
            </a:r>
            <a:r>
              <a:rPr lang="en-US" altLang="en-US" sz="3200" i="1">
                <a:latin typeface="Calibri" panose="020F0502020204030204" pitchFamily="34" charset="0"/>
              </a:rPr>
              <a:t>G</a:t>
            </a:r>
            <a:r>
              <a:rPr lang="en-US" altLang="en-US" sz="3200">
                <a:latin typeface="Calibri" panose="020F0502020204030204" pitchFamily="34" charset="0"/>
              </a:rPr>
              <a:t>]</a:t>
            </a:r>
            <a:r>
              <a:rPr lang="en-US" altLang="en-US" sz="3200" i="1">
                <a:latin typeface="Calibri" panose="020F0502020204030204" pitchFamily="34" charset="0"/>
              </a:rPr>
              <a:t> </a:t>
            </a:r>
            <a:r>
              <a:rPr lang="en-US" altLang="en-US" sz="3200">
                <a:latin typeface="Calibri" panose="020F0502020204030204" pitchFamily="34" charset="0"/>
              </a:rPr>
              <a:t>to be a “root” vertex</a:t>
            </a:r>
          </a:p>
          <a:p>
            <a:pPr hangingPunct="1">
              <a:lnSpc>
                <a:spcPct val="90000"/>
              </a:lnSpc>
              <a:spcBef>
                <a:spcPts val="900"/>
              </a:spcBef>
              <a:spcAft>
                <a:spcPts val="1425"/>
              </a:spcAft>
            </a:pPr>
            <a:r>
              <a:rPr lang="en-US" altLang="en-US" sz="3200">
                <a:latin typeface="Calibri" panose="020F0502020204030204" pitchFamily="34" charset="0"/>
              </a:rPr>
              <a:t>	- Compute a minimum spanning tree </a:t>
            </a:r>
            <a:r>
              <a:rPr lang="en-US" altLang="en-US" sz="3200" i="1">
                <a:latin typeface="Calibri" panose="020F0502020204030204" pitchFamily="34" charset="0"/>
              </a:rPr>
              <a:t>T </a:t>
            </a:r>
            <a:r>
              <a:rPr lang="en-US" altLang="en-US" sz="3200">
                <a:latin typeface="Calibri" panose="020F0502020204030204" pitchFamily="34" charset="0"/>
              </a:rPr>
              <a:t>for </a:t>
            </a:r>
            <a:r>
              <a:rPr lang="en-US" altLang="en-US" sz="3200" i="1">
                <a:latin typeface="Calibri" panose="020F0502020204030204" pitchFamily="34" charset="0"/>
              </a:rPr>
              <a:t>G </a:t>
            </a:r>
            <a:r>
              <a:rPr lang="en-US" altLang="en-US" sz="3200">
                <a:latin typeface="Calibri" panose="020F0502020204030204" pitchFamily="34" charset="0"/>
              </a:rPr>
              <a:t>from root </a:t>
            </a:r>
            <a:r>
              <a:rPr lang="en-US" altLang="en-US" sz="3200" i="1">
                <a:latin typeface="Calibri" panose="020F0502020204030204" pitchFamily="34" charset="0"/>
              </a:rPr>
              <a:t>r </a:t>
            </a:r>
            <a:r>
              <a:rPr lang="en-US" altLang="en-US" sz="3200">
                <a:latin typeface="Calibri" panose="020F0502020204030204" pitchFamily="34" charset="0"/>
              </a:rPr>
              <a:t>using MST-PRIM(</a:t>
            </a:r>
            <a:r>
              <a:rPr lang="en-US" altLang="en-US" sz="3200" i="1">
                <a:latin typeface="Calibri" panose="020F0502020204030204" pitchFamily="34" charset="0"/>
              </a:rPr>
              <a:t>G</a:t>
            </a:r>
            <a:r>
              <a:rPr lang="en-US" altLang="en-US" sz="3200">
                <a:latin typeface="Calibri" panose="020F0502020204030204" pitchFamily="34" charset="0"/>
              </a:rPr>
              <a:t>, </a:t>
            </a:r>
            <a:r>
              <a:rPr lang="en-US" altLang="en-US" sz="3200" i="1">
                <a:latin typeface="Calibri" panose="020F0502020204030204" pitchFamily="34" charset="0"/>
              </a:rPr>
              <a:t>c</a:t>
            </a:r>
            <a:r>
              <a:rPr lang="en-US" altLang="en-US" sz="3200">
                <a:latin typeface="Calibri" panose="020F0502020204030204" pitchFamily="34" charset="0"/>
              </a:rPr>
              <a:t>, </a:t>
            </a:r>
            <a:r>
              <a:rPr lang="en-US" altLang="en-US" sz="3200" i="1">
                <a:latin typeface="Calibri" panose="020F0502020204030204" pitchFamily="34" charset="0"/>
              </a:rPr>
              <a:t>r</a:t>
            </a:r>
            <a:r>
              <a:rPr lang="en-US" altLang="en-US" sz="3200">
                <a:latin typeface="Calibri" panose="020F0502020204030204" pitchFamily="34" charset="0"/>
              </a:rPr>
              <a:t>).</a:t>
            </a:r>
          </a:p>
          <a:p>
            <a:pPr hangingPunct="1">
              <a:lnSpc>
                <a:spcPct val="90000"/>
              </a:lnSpc>
              <a:spcBef>
                <a:spcPts val="900"/>
              </a:spcBef>
              <a:spcAft>
                <a:spcPts val="1425"/>
              </a:spcAft>
            </a:pPr>
            <a:r>
              <a:rPr lang="en-US" altLang="en-US" sz="3200">
                <a:latin typeface="Calibri" panose="020F0502020204030204" pitchFamily="34" charset="0"/>
              </a:rPr>
              <a:t>	- Let </a:t>
            </a:r>
            <a:r>
              <a:rPr lang="en-US" altLang="en-US" sz="3200" i="1">
                <a:latin typeface="Calibri" panose="020F0502020204030204" pitchFamily="34" charset="0"/>
              </a:rPr>
              <a:t>L </a:t>
            </a:r>
            <a:r>
              <a:rPr lang="en-US" altLang="en-US" sz="3200">
                <a:latin typeface="Calibri" panose="020F0502020204030204" pitchFamily="34" charset="0"/>
              </a:rPr>
              <a:t>be the list of vertices visited in a preorder tree walk of </a:t>
            </a:r>
            <a:r>
              <a:rPr lang="en-US" altLang="en-US" sz="3200" i="1">
                <a:latin typeface="Calibri" panose="020F0502020204030204" pitchFamily="34" charset="0"/>
              </a:rPr>
              <a:t>T</a:t>
            </a:r>
            <a:r>
              <a:rPr lang="en-US" altLang="en-US" sz="3200">
                <a:latin typeface="Calibri" panose="020F0502020204030204" pitchFamily="34" charset="0"/>
              </a:rPr>
              <a:t>.</a:t>
            </a:r>
          </a:p>
          <a:p>
            <a:pPr hangingPunct="1">
              <a:lnSpc>
                <a:spcPct val="90000"/>
              </a:lnSpc>
              <a:spcBef>
                <a:spcPts val="900"/>
              </a:spcBef>
              <a:spcAft>
                <a:spcPts val="1425"/>
              </a:spcAft>
            </a:pPr>
            <a:r>
              <a:rPr lang="en-US" altLang="en-US" sz="3200" b="1">
                <a:latin typeface="Calibri" panose="020F0502020204030204" pitchFamily="34" charset="0"/>
              </a:rPr>
              <a:t>	- Return </a:t>
            </a:r>
            <a:r>
              <a:rPr lang="en-US" altLang="en-US" sz="3200">
                <a:latin typeface="Calibri" panose="020F0502020204030204" pitchFamily="34" charset="0"/>
              </a:rPr>
              <a:t>the hamiltonian cycle </a:t>
            </a:r>
            <a:r>
              <a:rPr lang="en-US" altLang="en-US" sz="3200" i="1">
                <a:latin typeface="Calibri" panose="020F0502020204030204" pitchFamily="34" charset="0"/>
              </a:rPr>
              <a:t>H </a:t>
            </a:r>
            <a:r>
              <a:rPr lang="en-US" altLang="en-US" sz="3200">
                <a:latin typeface="Calibri" panose="020F0502020204030204" pitchFamily="34" charset="0"/>
              </a:rPr>
              <a:t>that visits the vertices in the order </a:t>
            </a:r>
            <a:r>
              <a:rPr lang="en-US" altLang="en-US" sz="3200" i="1">
                <a:latin typeface="Calibri" panose="020F0502020204030204" pitchFamily="34" charset="0"/>
              </a:rPr>
              <a:t>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41292F6-D4E9-48E7-9A67-81B81DD5BF1C}"/>
              </a:ext>
            </a:extLst>
          </p:cNvPr>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Approximate TSP (1)</a:t>
            </a:r>
          </a:p>
        </p:txBody>
      </p:sp>
      <p:pic>
        <p:nvPicPr>
          <p:cNvPr id="33794" name="Picture 2">
            <a:extLst>
              <a:ext uri="{FF2B5EF4-FFF2-40B4-BE49-F238E27FC236}">
                <a16:creationId xmlns:a16="http://schemas.microsoft.com/office/drawing/2014/main" id="{86380CB6-50D3-4BE1-B350-1A831E231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133600"/>
            <a:ext cx="3338512"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a:extLst>
              <a:ext uri="{FF2B5EF4-FFF2-40B4-BE49-F238E27FC236}">
                <a16:creationId xmlns:a16="http://schemas.microsoft.com/office/drawing/2014/main" id="{902C2E39-9491-454F-BB00-7F7CFB499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133600"/>
            <a:ext cx="3303588" cy="281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4">
            <a:extLst>
              <a:ext uri="{FF2B5EF4-FFF2-40B4-BE49-F238E27FC236}">
                <a16:creationId xmlns:a16="http://schemas.microsoft.com/office/drawing/2014/main" id="{CA96C4E2-79C0-469A-A8B0-434721FF1C7B}"/>
              </a:ext>
            </a:extLst>
          </p:cNvPr>
          <p:cNvSpPr>
            <a:spLocks noChangeArrowheads="1"/>
          </p:cNvSpPr>
          <p:nvPr/>
        </p:nvSpPr>
        <p:spPr bwMode="auto">
          <a:xfrm rot="16200000">
            <a:off x="7196931" y="3464719"/>
            <a:ext cx="33750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400">
                <a:latin typeface="Calibri" panose="020F0502020204030204" pitchFamily="34" charset="0"/>
              </a:rPr>
              <a:t>From: Cormen, Rivest, Leiserson and Stein, </a:t>
            </a:r>
          </a:p>
          <a:p>
            <a:pPr hangingPunct="1">
              <a:lnSpc>
                <a:spcPct val="100000"/>
              </a:lnSpc>
            </a:pPr>
            <a:r>
              <a:rPr lang="en-US" altLang="en-US" sz="1400">
                <a:latin typeface="Calibri" panose="020F0502020204030204" pitchFamily="34" charset="0"/>
              </a:rPr>
              <a:t>Introduction to Algorithms, MIT Press, 2001.</a:t>
            </a:r>
          </a:p>
        </p:txBody>
      </p:sp>
      <p:sp>
        <p:nvSpPr>
          <p:cNvPr id="33797" name="Rectangle 5">
            <a:extLst>
              <a:ext uri="{FF2B5EF4-FFF2-40B4-BE49-F238E27FC236}">
                <a16:creationId xmlns:a16="http://schemas.microsoft.com/office/drawing/2014/main" id="{C37AA3A1-7718-451B-AF19-54292C5368BE}"/>
              </a:ext>
            </a:extLst>
          </p:cNvPr>
          <p:cNvSpPr>
            <a:spLocks noChangeArrowheads="1"/>
          </p:cNvSpPr>
          <p:nvPr/>
        </p:nvSpPr>
        <p:spPr bwMode="auto">
          <a:xfrm>
            <a:off x="1479550" y="5157788"/>
            <a:ext cx="24479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Graph whose cost is the </a:t>
            </a:r>
          </a:p>
          <a:p>
            <a:pPr hangingPunct="1">
              <a:lnSpc>
                <a:spcPct val="100000"/>
              </a:lnSpc>
            </a:pPr>
            <a:r>
              <a:rPr lang="en-US" altLang="en-US">
                <a:latin typeface="Calibri" panose="020F0502020204030204" pitchFamily="34" charset="0"/>
              </a:rPr>
              <a:t>euclidean distance</a:t>
            </a:r>
          </a:p>
        </p:txBody>
      </p:sp>
      <p:sp>
        <p:nvSpPr>
          <p:cNvPr id="33798" name="Rectangle 6">
            <a:extLst>
              <a:ext uri="{FF2B5EF4-FFF2-40B4-BE49-F238E27FC236}">
                <a16:creationId xmlns:a16="http://schemas.microsoft.com/office/drawing/2014/main" id="{02BEFDE1-D823-4D29-B225-AC76E0A585B3}"/>
              </a:ext>
            </a:extLst>
          </p:cNvPr>
          <p:cNvSpPr>
            <a:spLocks noChangeArrowheads="1"/>
          </p:cNvSpPr>
          <p:nvPr/>
        </p:nvSpPr>
        <p:spPr bwMode="auto">
          <a:xfrm>
            <a:off x="5334000" y="5157788"/>
            <a:ext cx="24638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Minimum spanning tree </a:t>
            </a:r>
          </a:p>
          <a:p>
            <a:pPr hangingPunct="1">
              <a:lnSpc>
                <a:spcPct val="100000"/>
              </a:lnSpc>
            </a:pPr>
            <a:r>
              <a:rPr lang="en-US" altLang="en-US">
                <a:latin typeface="Calibri" panose="020F0502020204030204" pitchFamily="34" charset="0"/>
              </a:rPr>
              <a:t>with root </a:t>
            </a:r>
            <a:r>
              <a:rPr lang="en-US" altLang="en-US" i="1">
                <a:latin typeface="Calibri" panose="020F0502020204030204" pitchFamily="34" charset="0"/>
              </a:rPr>
              <a:t>a</a:t>
            </a:r>
            <a:r>
              <a:rPr lang="en-US" altLang="en-US">
                <a:latin typeface="Calibri" panose="020F0502020204030204" pitchFamily="3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27898E5D-88E1-4F8A-BEC6-CB74084184BB}"/>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Approximation Algorithms</a:t>
            </a:r>
          </a:p>
        </p:txBody>
      </p:sp>
      <p:sp>
        <p:nvSpPr>
          <p:cNvPr id="7170" name="Rectangle 2">
            <a:extLst>
              <a:ext uri="{FF2B5EF4-FFF2-40B4-BE49-F238E27FC236}">
                <a16:creationId xmlns:a16="http://schemas.microsoft.com/office/drawing/2014/main" id="{B661A7F3-522E-413E-8B0D-639EF4932B22}"/>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indent="-2270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363"/>
              </a:spcBef>
              <a:buClr>
                <a:srgbClr val="FF0000"/>
              </a:buClr>
              <a:buFont typeface="Arial" panose="020B0604020202020204" pitchFamily="34" charset="0"/>
              <a:buChar char="•"/>
            </a:pPr>
            <a:r>
              <a:rPr lang="en-US" altLang="en-US" sz="2800" b="1">
                <a:latin typeface="Calibri" panose="020F0502020204030204" pitchFamily="34" charset="0"/>
              </a:rPr>
              <a:t>Motivation</a:t>
            </a:r>
            <a:r>
              <a:rPr lang="en-US" altLang="en-US" sz="2800">
                <a:latin typeface="Calibri" panose="020F0502020204030204" pitchFamily="34" charset="0"/>
              </a:rPr>
              <a:t>:</a:t>
            </a:r>
          </a:p>
          <a:p>
            <a:pPr lvl="1" hangingPunct="1">
              <a:lnSpc>
                <a:spcPct val="100000"/>
              </a:lnSpc>
              <a:spcBef>
                <a:spcPts val="363"/>
              </a:spcBef>
              <a:buFont typeface="Arial" panose="020B0604020202020204" pitchFamily="34" charset="0"/>
              <a:buChar char="–"/>
            </a:pPr>
            <a:r>
              <a:rPr lang="en-US" altLang="en-US" sz="2400">
                <a:latin typeface="Calibri" panose="020F0502020204030204" pitchFamily="34" charset="0"/>
              </a:rPr>
              <a:t>Many problems are NP-complete, so unlikely find efficient algorithms</a:t>
            </a:r>
          </a:p>
          <a:p>
            <a:pPr lvl="1" hangingPunct="1">
              <a:lnSpc>
                <a:spcPct val="100000"/>
              </a:lnSpc>
              <a:spcBef>
                <a:spcPts val="363"/>
              </a:spcBef>
              <a:buFont typeface="Arial" panose="020B0604020202020204" pitchFamily="34" charset="0"/>
              <a:buChar char="–"/>
            </a:pPr>
            <a:r>
              <a:rPr lang="en-US" altLang="en-US" sz="2400">
                <a:latin typeface="Calibri" panose="020F0502020204030204" pitchFamily="34" charset="0"/>
              </a:rPr>
              <a:t>Three ways to get around:</a:t>
            </a:r>
          </a:p>
          <a:p>
            <a:pPr lvl="2" hangingPunct="1">
              <a:lnSpc>
                <a:spcPct val="100000"/>
              </a:lnSpc>
              <a:spcBef>
                <a:spcPts val="363"/>
              </a:spcBef>
              <a:buFont typeface="Arial" panose="020B0604020202020204" pitchFamily="34" charset="0"/>
              <a:buChar char="•"/>
            </a:pPr>
            <a:r>
              <a:rPr lang="en-US" altLang="en-US" sz="2000">
                <a:latin typeface="Calibri" panose="020F0502020204030204" pitchFamily="34" charset="0"/>
              </a:rPr>
              <a:t>If</a:t>
            </a:r>
            <a:r>
              <a:rPr lang="en-US" altLang="en-US" sz="2000" b="1">
                <a:latin typeface="Calibri" panose="020F0502020204030204" pitchFamily="34" charset="0"/>
              </a:rPr>
              <a:t> input size is small</a:t>
            </a:r>
            <a:r>
              <a:rPr lang="en-US" altLang="en-US" sz="2000">
                <a:latin typeface="Calibri" panose="020F0502020204030204" pitchFamily="34" charset="0"/>
              </a:rPr>
              <a:t>, </a:t>
            </a:r>
            <a:r>
              <a:rPr lang="en-US" altLang="en-US" sz="2000" b="1">
                <a:latin typeface="Calibri" panose="020F0502020204030204" pitchFamily="34" charset="0"/>
              </a:rPr>
              <a:t>exponential algorithm is OK</a:t>
            </a:r>
            <a:r>
              <a:rPr lang="en-US" altLang="en-US" sz="2000">
                <a:latin typeface="Calibri" panose="020F0502020204030204" pitchFamily="34" charset="0"/>
              </a:rPr>
              <a:t>.</a:t>
            </a:r>
          </a:p>
          <a:p>
            <a:pPr lvl="2" hangingPunct="1">
              <a:lnSpc>
                <a:spcPct val="100000"/>
              </a:lnSpc>
              <a:spcBef>
                <a:spcPts val="363"/>
              </a:spcBef>
              <a:buFont typeface="Arial" panose="020B0604020202020204" pitchFamily="34" charset="0"/>
              <a:buChar char="•"/>
            </a:pPr>
            <a:r>
              <a:rPr lang="en-US" altLang="en-US" sz="2000">
                <a:latin typeface="Calibri" panose="020F0502020204030204" pitchFamily="34" charset="0"/>
              </a:rPr>
              <a:t>Isolate important special case and find poly algorithms for them.</a:t>
            </a:r>
          </a:p>
          <a:p>
            <a:pPr lvl="2" hangingPunct="1">
              <a:lnSpc>
                <a:spcPct val="100000"/>
              </a:lnSpc>
              <a:spcBef>
                <a:spcPts val="363"/>
              </a:spcBef>
              <a:buFont typeface="Arial" panose="020B0604020202020204" pitchFamily="34" charset="0"/>
              <a:buChar char="•"/>
            </a:pPr>
            <a:r>
              <a:rPr lang="en-US" altLang="en-US" sz="2000">
                <a:latin typeface="Calibri" panose="020F0502020204030204" pitchFamily="34" charset="0"/>
              </a:rPr>
              <a:t>Find near-optimal solutions in poly time. </a:t>
            </a:r>
          </a:p>
          <a:p>
            <a:pPr hangingPunct="1">
              <a:lnSpc>
                <a:spcPct val="100000"/>
              </a:lnSpc>
              <a:spcBef>
                <a:spcPts val="363"/>
              </a:spcBef>
              <a:buFont typeface="Arial" panose="020B0604020202020204" pitchFamily="34" charset="0"/>
              <a:buChar char="•"/>
            </a:pPr>
            <a:r>
              <a:rPr lang="en-US" altLang="en-US" sz="2800">
                <a:latin typeface="Calibri" panose="020F0502020204030204" pitchFamily="34" charset="0"/>
              </a:rPr>
              <a:t>So </a:t>
            </a:r>
            <a:r>
              <a:rPr lang="en-US" altLang="en-US" sz="2800" b="1">
                <a:solidFill>
                  <a:srgbClr val="FF3333"/>
                </a:solidFill>
                <a:latin typeface="Calibri" panose="020F0502020204030204" pitchFamily="34" charset="0"/>
              </a:rPr>
              <a:t>approximate algorithms</a:t>
            </a:r>
            <a:r>
              <a:rPr lang="en-US" altLang="en-US" sz="2800">
                <a:solidFill>
                  <a:srgbClr val="FF3333"/>
                </a:solidFill>
                <a:latin typeface="Calibri" panose="020F0502020204030204" pitchFamily="34" charset="0"/>
              </a:rPr>
              <a:t>:</a:t>
            </a:r>
          </a:p>
          <a:p>
            <a:pPr lvl="1" hangingPunct="1">
              <a:lnSpc>
                <a:spcPct val="100000"/>
              </a:lnSpc>
              <a:spcBef>
                <a:spcPts val="363"/>
              </a:spcBef>
              <a:buFont typeface="Arial" panose="020B0604020202020204" pitchFamily="34" charset="0"/>
              <a:buChar char="–"/>
            </a:pPr>
            <a:r>
              <a:rPr lang="en-US" altLang="en-US" sz="2400" i="1">
                <a:latin typeface="Calibri" panose="020F0502020204030204" pitchFamily="34" charset="0"/>
              </a:rPr>
              <a:t>An algorithm returning a near-optimal solution is called approximate algorithm.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A6E21D1C-81BD-4065-BE2D-4C580A15F7B6}"/>
              </a:ext>
            </a:extLst>
          </p:cNvPr>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Approximate TSP (2)</a:t>
            </a:r>
          </a:p>
        </p:txBody>
      </p:sp>
      <p:pic>
        <p:nvPicPr>
          <p:cNvPr id="34818" name="Picture 2">
            <a:extLst>
              <a:ext uri="{FF2B5EF4-FFF2-40B4-BE49-F238E27FC236}">
                <a16:creationId xmlns:a16="http://schemas.microsoft.com/office/drawing/2014/main" id="{747DFD1B-E905-4719-B5BF-63D579279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05038"/>
            <a:ext cx="3303587" cy="2843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3">
            <a:extLst>
              <a:ext uri="{FF2B5EF4-FFF2-40B4-BE49-F238E27FC236}">
                <a16:creationId xmlns:a16="http://schemas.microsoft.com/office/drawing/2014/main" id="{D5F4BFB4-833F-49F4-91EA-A6B49503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05038"/>
            <a:ext cx="3338513" cy="2798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Rectangle 4">
            <a:extLst>
              <a:ext uri="{FF2B5EF4-FFF2-40B4-BE49-F238E27FC236}">
                <a16:creationId xmlns:a16="http://schemas.microsoft.com/office/drawing/2014/main" id="{4163A2F5-D70B-4401-A28E-CFE147BEF859}"/>
              </a:ext>
            </a:extLst>
          </p:cNvPr>
          <p:cNvSpPr>
            <a:spLocks noChangeArrowheads="1"/>
          </p:cNvSpPr>
          <p:nvPr/>
        </p:nvSpPr>
        <p:spPr bwMode="auto">
          <a:xfrm rot="16200000">
            <a:off x="7196931" y="3464719"/>
            <a:ext cx="33750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400">
                <a:latin typeface="Calibri" panose="020F0502020204030204" pitchFamily="34" charset="0"/>
              </a:rPr>
              <a:t>From: Cormen, Rivest, Leiserson and Stein, </a:t>
            </a:r>
          </a:p>
          <a:p>
            <a:pPr hangingPunct="1">
              <a:lnSpc>
                <a:spcPct val="100000"/>
              </a:lnSpc>
            </a:pPr>
            <a:r>
              <a:rPr lang="en-US" altLang="en-US" sz="1400">
                <a:latin typeface="Calibri" panose="020F0502020204030204" pitchFamily="34" charset="0"/>
              </a:rPr>
              <a:t>Introduction to Algorithms, MIT Press, 2001.</a:t>
            </a:r>
          </a:p>
        </p:txBody>
      </p:sp>
      <p:sp>
        <p:nvSpPr>
          <p:cNvPr id="34821" name="Rectangle 5">
            <a:extLst>
              <a:ext uri="{FF2B5EF4-FFF2-40B4-BE49-F238E27FC236}">
                <a16:creationId xmlns:a16="http://schemas.microsoft.com/office/drawing/2014/main" id="{71E03B40-4B44-471F-B096-24725107C17D}"/>
              </a:ext>
            </a:extLst>
          </p:cNvPr>
          <p:cNvSpPr>
            <a:spLocks noChangeArrowheads="1"/>
          </p:cNvSpPr>
          <p:nvPr/>
        </p:nvSpPr>
        <p:spPr bwMode="auto">
          <a:xfrm>
            <a:off x="1673225" y="5157788"/>
            <a:ext cx="23050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Preorder traversal and </a:t>
            </a:r>
          </a:p>
          <a:p>
            <a:pPr hangingPunct="1">
              <a:lnSpc>
                <a:spcPct val="100000"/>
              </a:lnSpc>
            </a:pPr>
            <a:r>
              <a:rPr lang="en-US" altLang="en-US">
                <a:latin typeface="Calibri" panose="020F0502020204030204" pitchFamily="34" charset="0"/>
              </a:rPr>
              <a:t>preorder walk</a:t>
            </a:r>
          </a:p>
        </p:txBody>
      </p:sp>
      <p:sp>
        <p:nvSpPr>
          <p:cNvPr id="34822" name="Rectangle 6">
            <a:extLst>
              <a:ext uri="{FF2B5EF4-FFF2-40B4-BE49-F238E27FC236}">
                <a16:creationId xmlns:a16="http://schemas.microsoft.com/office/drawing/2014/main" id="{C523A15C-9841-4B0E-98FA-096BEAAD44DF}"/>
              </a:ext>
            </a:extLst>
          </p:cNvPr>
          <p:cNvSpPr>
            <a:spLocks noChangeArrowheads="1"/>
          </p:cNvSpPr>
          <p:nvPr/>
        </p:nvSpPr>
        <p:spPr bwMode="auto">
          <a:xfrm>
            <a:off x="5807075" y="5157788"/>
            <a:ext cx="20256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Tour obtained from </a:t>
            </a:r>
          </a:p>
          <a:p>
            <a:pPr hangingPunct="1">
              <a:lnSpc>
                <a:spcPct val="100000"/>
              </a:lnSpc>
            </a:pPr>
            <a:r>
              <a:rPr lang="en-US" altLang="en-US">
                <a:latin typeface="Calibri" panose="020F0502020204030204" pitchFamily="34" charset="0"/>
              </a:rPr>
              <a:t>preorder walk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56310A07-5474-4590-8153-1C9E745CD2F4}"/>
              </a:ext>
            </a:extLst>
          </p:cNvPr>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Example: Approximate TSP (3)</a:t>
            </a:r>
          </a:p>
        </p:txBody>
      </p:sp>
      <p:pic>
        <p:nvPicPr>
          <p:cNvPr id="35842" name="Picture 2">
            <a:extLst>
              <a:ext uri="{FF2B5EF4-FFF2-40B4-BE49-F238E27FC236}">
                <a16:creationId xmlns:a16="http://schemas.microsoft.com/office/drawing/2014/main" id="{802514F8-3E9E-4828-8B72-71F606539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05038"/>
            <a:ext cx="3338512" cy="2798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a:extLst>
              <a:ext uri="{FF2B5EF4-FFF2-40B4-BE49-F238E27FC236}">
                <a16:creationId xmlns:a16="http://schemas.microsoft.com/office/drawing/2014/main" id="{2D0C8F90-BE09-45EA-A98D-AF5E0410C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05038"/>
            <a:ext cx="3303588" cy="281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
            <a:extLst>
              <a:ext uri="{FF2B5EF4-FFF2-40B4-BE49-F238E27FC236}">
                <a16:creationId xmlns:a16="http://schemas.microsoft.com/office/drawing/2014/main" id="{59AA2B0D-51E5-4813-9506-244C106230EA}"/>
              </a:ext>
            </a:extLst>
          </p:cNvPr>
          <p:cNvSpPr>
            <a:spLocks noChangeArrowheads="1"/>
          </p:cNvSpPr>
          <p:nvPr/>
        </p:nvSpPr>
        <p:spPr bwMode="auto">
          <a:xfrm rot="16200000">
            <a:off x="7196931" y="3464719"/>
            <a:ext cx="33750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sz="1400">
                <a:latin typeface="Calibri" panose="020F0502020204030204" pitchFamily="34" charset="0"/>
              </a:rPr>
              <a:t>From: Cormen, Rivest, Leiserson and Stein, </a:t>
            </a:r>
          </a:p>
          <a:p>
            <a:pPr hangingPunct="1">
              <a:lnSpc>
                <a:spcPct val="100000"/>
              </a:lnSpc>
            </a:pPr>
            <a:r>
              <a:rPr lang="en-US" altLang="en-US" sz="1400">
                <a:latin typeface="Calibri" panose="020F0502020204030204" pitchFamily="34" charset="0"/>
              </a:rPr>
              <a:t>Introduction to Algorithms, MIT Press, 2001.</a:t>
            </a:r>
          </a:p>
        </p:txBody>
      </p:sp>
      <p:sp>
        <p:nvSpPr>
          <p:cNvPr id="35845" name="Rectangle 5">
            <a:extLst>
              <a:ext uri="{FF2B5EF4-FFF2-40B4-BE49-F238E27FC236}">
                <a16:creationId xmlns:a16="http://schemas.microsoft.com/office/drawing/2014/main" id="{C846B750-A93C-4AB5-87BD-66488EBCA3F1}"/>
              </a:ext>
            </a:extLst>
          </p:cNvPr>
          <p:cNvSpPr>
            <a:spLocks noChangeArrowheads="1"/>
          </p:cNvSpPr>
          <p:nvPr/>
        </p:nvSpPr>
        <p:spPr bwMode="auto">
          <a:xfrm>
            <a:off x="1804988" y="5157788"/>
            <a:ext cx="18224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Approximate tour</a:t>
            </a:r>
          </a:p>
        </p:txBody>
      </p:sp>
      <p:sp>
        <p:nvSpPr>
          <p:cNvPr id="35846" name="Rectangle 6">
            <a:extLst>
              <a:ext uri="{FF2B5EF4-FFF2-40B4-BE49-F238E27FC236}">
                <a16:creationId xmlns:a16="http://schemas.microsoft.com/office/drawing/2014/main" id="{B4A926B5-B3CE-4DD7-92B9-838999722041}"/>
              </a:ext>
            </a:extLst>
          </p:cNvPr>
          <p:cNvSpPr>
            <a:spLocks noChangeArrowheads="1"/>
          </p:cNvSpPr>
          <p:nvPr/>
        </p:nvSpPr>
        <p:spPr bwMode="auto">
          <a:xfrm>
            <a:off x="5730875" y="5157788"/>
            <a:ext cx="14033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n-US" altLang="en-US">
                <a:latin typeface="Calibri" panose="020F0502020204030204" pitchFamily="34" charset="0"/>
              </a:rPr>
              <a:t>Shortest tour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77C33BCC-0CAC-45F5-88C4-DFA98240CFB1}"/>
              </a:ext>
            </a:extLst>
          </p:cNvPr>
          <p:cNvSpPr>
            <a:spLocks noGrp="1" noChangeArrowheads="1"/>
          </p:cNvSpPr>
          <p:nvPr>
            <p:ph type="title" idx="4294967295"/>
          </p:nvPr>
        </p:nvSpPr>
        <p:spPr>
          <a:xfrm>
            <a:off x="457200" y="171450"/>
            <a:ext cx="8229600" cy="1349375"/>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b="1">
                <a:solidFill>
                  <a:srgbClr val="FF0000"/>
                </a:solidFill>
              </a:rPr>
              <a:t>BOUNS :) </a:t>
            </a:r>
            <a:r>
              <a:rPr lang="en-US" altLang="en-US" sz="2400" b="1">
                <a:solidFill>
                  <a:srgbClr val="FF0000"/>
                </a:solidFill>
                <a:latin typeface="Times New Roman" panose="02020603050405020304" pitchFamily="18" charset="0"/>
                <a:cs typeface="Times New Roman" panose="02020603050405020304" pitchFamily="18" charset="0"/>
              </a:rPr>
              <a:t>Design an approximate algorithm to solve the following problem. What is your algorithm time complexity?</a:t>
            </a:r>
            <a:r>
              <a:rPr lang="en-US" altLang="en-US" sz="3200" b="1">
                <a:solidFill>
                  <a:srgbClr val="FF0000"/>
                </a:solidFill>
              </a:rPr>
              <a:t> </a:t>
            </a:r>
          </a:p>
        </p:txBody>
      </p:sp>
      <p:graphicFrame>
        <p:nvGraphicFramePr>
          <p:cNvPr id="36866" name="Object 2">
            <a:extLst>
              <a:ext uri="{FF2B5EF4-FFF2-40B4-BE49-F238E27FC236}">
                <a16:creationId xmlns:a16="http://schemas.microsoft.com/office/drawing/2014/main" id="{BFB90412-0BB3-4242-9A08-D25FE6AE642B}"/>
              </a:ext>
            </a:extLst>
          </p:cNvPr>
          <p:cNvGraphicFramePr>
            <a:graphicFrameLocks noChangeAspect="1"/>
          </p:cNvGraphicFramePr>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2049" r:id="rId4" imgW="14516640" imgH="7982640" progId="">
                  <p:embed/>
                </p:oleObj>
              </mc:Choice>
              <mc:Fallback>
                <p:oleObj r:id="rId4" imgW="14516640" imgH="7982640" progId="">
                  <p:embed/>
                  <p:pic>
                    <p:nvPicPr>
                      <p:cNvPr id="36866" name="Object 2">
                        <a:extLst>
                          <a:ext uri="{FF2B5EF4-FFF2-40B4-BE49-F238E27FC236}">
                            <a16:creationId xmlns:a16="http://schemas.microsoft.com/office/drawing/2014/main" id="{BFB90412-0BB3-4242-9A08-D25FE6AE6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C0452617-2BFF-49D6-A754-CC00933581C2}"/>
              </a:ext>
            </a:extLst>
          </p:cNvPr>
          <p:cNvSpPr>
            <a:spLocks noGrp="1" noChangeArrowheads="1"/>
          </p:cNvSpPr>
          <p:nvPr>
            <p:ph type="title" idx="4294967295"/>
          </p:nvPr>
        </p:nvSpPr>
        <p:spPr>
          <a:xfrm>
            <a:off x="457200" y="274638"/>
            <a:ext cx="8229600" cy="1143000"/>
          </a:xfrm>
          <a:ln/>
        </p:spPr>
        <p:txBody>
          <a:bodyPr lIns="0" tIns="0" rIns="0" bIns="0" anchor="ctr"/>
          <a:lstStyle/>
          <a:p>
            <a:endParaRPr lang="en-US"/>
          </a:p>
        </p:txBody>
      </p:sp>
      <p:sp>
        <p:nvSpPr>
          <p:cNvPr id="37890" name="Rectangle 2">
            <a:extLst>
              <a:ext uri="{FF2B5EF4-FFF2-40B4-BE49-F238E27FC236}">
                <a16:creationId xmlns:a16="http://schemas.microsoft.com/office/drawing/2014/main" id="{B0A0A098-7088-4308-8138-76162AE94D82}"/>
              </a:ext>
            </a:extLst>
          </p:cNvPr>
          <p:cNvSpPr>
            <a:spLocks noGrp="1" noChangeArrowheads="1"/>
          </p:cNvSpPr>
          <p:nvPr>
            <p:ph idx="4294967295"/>
          </p:nvPr>
        </p:nvSpPr>
        <p:spPr>
          <a:xfrm>
            <a:off x="457200" y="1600200"/>
            <a:ext cx="8229600" cy="4525963"/>
          </a:xfrm>
        </p:spPr>
        <p:txBody>
          <a:bodyPr lIns="0" tIns="0" rIns="0" bIns="0"/>
          <a:lstStyle/>
          <a:p>
            <a:endParaRPr lang="en-US" altLang="en-US"/>
          </a:p>
        </p:txBody>
      </p:sp>
      <p:sp>
        <p:nvSpPr>
          <p:cNvPr id="37891" name="Text Box 3">
            <a:extLst>
              <a:ext uri="{FF2B5EF4-FFF2-40B4-BE49-F238E27FC236}">
                <a16:creationId xmlns:a16="http://schemas.microsoft.com/office/drawing/2014/main" id="{58809D96-6424-46CF-93E7-A58793366BE5}"/>
              </a:ext>
            </a:extLst>
          </p:cNvPr>
          <p:cNvSpPr txBox="1">
            <a:spLocks noChangeArrowheads="1"/>
          </p:cNvSpPr>
          <p:nvPr/>
        </p:nvSpPr>
        <p:spPr bwMode="auto">
          <a:xfrm>
            <a:off x="728663" y="3021013"/>
            <a:ext cx="7820025" cy="250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0" bIns="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2000"/>
              </a:lnSpc>
              <a:spcAft>
                <a:spcPts val="1425"/>
              </a:spcAft>
            </a:pPr>
            <a:r>
              <a:rPr lang="en-US" altLang="en-US" sz="2800" b="1" u="sng">
                <a:solidFill>
                  <a:srgbClr val="FF0000"/>
                </a:solidFill>
                <a:latin typeface="Calibri" panose="020F0502020204030204" pitchFamily="34" charset="0"/>
              </a:rPr>
              <a:t>Assignment 2: </a:t>
            </a:r>
            <a:r>
              <a:rPr lang="en-US" altLang="en-US" sz="2800" b="1">
                <a:solidFill>
                  <a:srgbClr val="FF0000"/>
                </a:solidFill>
                <a:latin typeface="Calibri" panose="020F0502020204030204" pitchFamily="34" charset="0"/>
              </a:rPr>
              <a:t>Prove that ATSP</a:t>
            </a:r>
            <a:r>
              <a:rPr lang="th-TH" altLang="en-US" sz="2800" b="1">
                <a:solidFill>
                  <a:srgbClr val="FF0000"/>
                </a:solidFill>
                <a:latin typeface="Calibri" panose="020F0502020204030204" pitchFamily="34" charset="0"/>
              </a:rPr>
              <a:t> is a polynomial-time </a:t>
            </a:r>
            <a:r>
              <a:rPr lang="en-US" altLang="en-US" sz="2800" b="1">
                <a:solidFill>
                  <a:srgbClr val="FF0000"/>
                </a:solidFill>
                <a:latin typeface="Calibri" panose="020F0502020204030204" pitchFamily="34" charset="0"/>
              </a:rPr>
              <a:t>2-</a:t>
            </a:r>
            <a:r>
              <a:rPr lang="th-TH" altLang="en-US" sz="2800" b="1">
                <a:solidFill>
                  <a:srgbClr val="FF0000"/>
                </a:solidFill>
                <a:latin typeface="Calibri" panose="020F0502020204030204" pitchFamily="34" charset="0"/>
              </a:rPr>
              <a:t>approximation algorithm.</a:t>
            </a:r>
          </a:p>
          <a:p>
            <a:pPr hangingPunct="1">
              <a:lnSpc>
                <a:spcPct val="92000"/>
              </a:lnSpc>
              <a:spcAft>
                <a:spcPts val="1425"/>
              </a:spcAft>
            </a:pPr>
            <a:endParaRPr lang="th-TH" altLang="en-US" sz="3200" b="1">
              <a:solidFill>
                <a:srgbClr val="FF0000"/>
              </a:solidFill>
              <a:latin typeface="Calibri" panose="020F0502020204030204" pitchFamily="34" charset="0"/>
            </a:endParaRPr>
          </a:p>
          <a:p>
            <a:pPr hangingPunct="1">
              <a:lnSpc>
                <a:spcPct val="102000"/>
              </a:lnSpc>
              <a:spcAft>
                <a:spcPts val="1425"/>
              </a:spcAft>
            </a:pPr>
            <a:r>
              <a:rPr lang="en-US" altLang="en-US" sz="2800" b="1" u="sng">
                <a:solidFill>
                  <a:srgbClr val="FF0000"/>
                </a:solidFill>
                <a:latin typeface="Calibri" panose="020F0502020204030204" pitchFamily="34" charset="0"/>
              </a:rPr>
              <a:t>Assignment 3:</a:t>
            </a:r>
            <a:r>
              <a:rPr lang="en-US" altLang="en-US" sz="2800" b="1">
                <a:solidFill>
                  <a:srgbClr val="FF0000"/>
                </a:solidFill>
                <a:latin typeface="Calibri" panose="020F0502020204030204" pitchFamily="34" charset="0"/>
              </a:rPr>
              <a:t>Approximating weighted vertex cover using LP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509329A-8A10-4402-816E-9276E58D0B8E}"/>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Approximation Algorithms</a:t>
            </a:r>
          </a:p>
        </p:txBody>
      </p:sp>
      <p:sp>
        <p:nvSpPr>
          <p:cNvPr id="8194" name="Text Box 2">
            <a:extLst>
              <a:ext uri="{FF2B5EF4-FFF2-40B4-BE49-F238E27FC236}">
                <a16:creationId xmlns:a16="http://schemas.microsoft.com/office/drawing/2014/main" id="{163CB792-AEBD-4607-BFB9-F11A70E06C5F}"/>
              </a:ext>
            </a:extLst>
          </p:cNvPr>
          <p:cNvSpPr txBox="1">
            <a:spLocks noChangeArrowheads="1"/>
          </p:cNvSpPr>
          <p:nvPr/>
        </p:nvSpPr>
        <p:spPr bwMode="auto">
          <a:xfrm>
            <a:off x="438150" y="1504950"/>
            <a:ext cx="8705850" cy="433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85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Algorithm has </a:t>
            </a:r>
            <a:r>
              <a:rPr lang="en-US" altLang="en-US" sz="3200" b="1">
                <a:latin typeface="Calibri" panose="020F0502020204030204" pitchFamily="34" charset="0"/>
              </a:rPr>
              <a:t>approximation ratio </a:t>
            </a:r>
            <a:r>
              <a:rPr lang="en-US" altLang="en-US" sz="3200" b="1" i="1">
                <a:latin typeface="Symbol" panose="05050102010706020507" pitchFamily="18" charset="2"/>
              </a:rPr>
              <a:t></a:t>
            </a:r>
            <a:r>
              <a:rPr lang="en-US" altLang="en-US" sz="3200" b="1" i="1">
                <a:latin typeface="Calibri" panose="020F0502020204030204" pitchFamily="34" charset="0"/>
              </a:rPr>
              <a:t>(n)</a:t>
            </a:r>
            <a:r>
              <a:rPr lang="en-US" altLang="en-US" sz="3200">
                <a:latin typeface="Calibri" panose="020F0502020204030204" pitchFamily="34" charset="0"/>
              </a:rPr>
              <a:t> if:</a:t>
            </a:r>
          </a:p>
          <a:p>
            <a:pPr hangingPunct="1">
              <a:lnSpc>
                <a:spcPct val="85000"/>
              </a:lnSpc>
              <a:spcBef>
                <a:spcPts val="638"/>
              </a:spcBef>
              <a:spcAft>
                <a:spcPts val="1425"/>
              </a:spcAft>
              <a:buClrTx/>
              <a:buSzTx/>
              <a:buFontTx/>
              <a:buNone/>
            </a:pPr>
            <a:endParaRPr lang="en-US" altLang="en-US" sz="3200">
              <a:latin typeface="Calibri" panose="020F0502020204030204" pitchFamily="34" charset="0"/>
            </a:endParaRPr>
          </a:p>
          <a:p>
            <a:pPr hangingPunct="1">
              <a:lnSpc>
                <a:spcPct val="85000"/>
              </a:lnSpc>
              <a:spcBef>
                <a:spcPts val="638"/>
              </a:spcBef>
              <a:spcAft>
                <a:spcPts val="1425"/>
              </a:spcAft>
              <a:buClrTx/>
              <a:buSzTx/>
              <a:buFontTx/>
              <a:buNone/>
            </a:pPr>
            <a:endParaRPr lang="en-US" altLang="en-US" sz="3200">
              <a:latin typeface="Calibri" panose="020F0502020204030204" pitchFamily="34" charset="0"/>
            </a:endParaRPr>
          </a:p>
          <a:p>
            <a:pPr hangingPunct="1">
              <a:lnSpc>
                <a:spcPct val="85000"/>
              </a:lnSpc>
              <a:spcBef>
                <a:spcPts val="638"/>
              </a:spcBef>
              <a:spcAft>
                <a:spcPts val="1425"/>
              </a:spcAft>
              <a:buClrTx/>
              <a:buSzTx/>
              <a:buFontTx/>
              <a:buNone/>
            </a:pPr>
            <a:endParaRPr lang="en-US" altLang="en-US" sz="3200">
              <a:latin typeface="Calibri" panose="020F0502020204030204" pitchFamily="34" charset="0"/>
            </a:endParaRPr>
          </a:p>
          <a:p>
            <a:pPr hangingPunct="1">
              <a:lnSpc>
                <a:spcPct val="85000"/>
              </a:lnSpc>
              <a:spcBef>
                <a:spcPts val="638"/>
              </a:spcBef>
              <a:spcAft>
                <a:spcPts val="1425"/>
              </a:spcAft>
              <a:buClrTx/>
              <a:buSzTx/>
              <a:buFontTx/>
              <a:buNone/>
            </a:pPr>
            <a:endParaRPr lang="en-US" altLang="en-US" sz="3200">
              <a:latin typeface="Calibri" panose="020F0502020204030204" pitchFamily="34" charset="0"/>
            </a:endParaRPr>
          </a:p>
          <a:p>
            <a:pPr hangingPunct="1">
              <a:lnSpc>
                <a:spcPct val="85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If </a:t>
            </a:r>
            <a:r>
              <a:rPr lang="en-US" altLang="en-US" sz="3200" b="1" i="1">
                <a:latin typeface="Symbol" panose="05050102010706020507" pitchFamily="18" charset="2"/>
              </a:rPr>
              <a:t></a:t>
            </a:r>
            <a:r>
              <a:rPr lang="en-US" altLang="en-US" sz="3200" b="1" i="1">
                <a:latin typeface="Calibri" panose="020F0502020204030204" pitchFamily="34" charset="0"/>
              </a:rPr>
              <a:t>(n)=1</a:t>
            </a:r>
            <a:r>
              <a:rPr lang="en-US" altLang="en-US" sz="3200">
                <a:latin typeface="Calibri" panose="020F0502020204030204" pitchFamily="34" charset="0"/>
              </a:rPr>
              <a:t>, then the algorithm is an optimal algorithm</a:t>
            </a:r>
          </a:p>
          <a:p>
            <a:pPr hangingPunct="1">
              <a:lnSpc>
                <a:spcPct val="85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The larger </a:t>
            </a:r>
            <a:r>
              <a:rPr lang="en-US" altLang="en-US" sz="3200">
                <a:latin typeface="Symbol" panose="05050102010706020507" pitchFamily="18" charset="2"/>
              </a:rPr>
              <a:t></a:t>
            </a:r>
            <a:r>
              <a:rPr lang="en-US" altLang="en-US" sz="3200">
                <a:latin typeface="Calibri" panose="020F0502020204030204" pitchFamily="34" charset="0"/>
              </a:rPr>
              <a:t>(</a:t>
            </a:r>
            <a:r>
              <a:rPr lang="en-US" altLang="en-US" sz="3200" i="1">
                <a:latin typeface="Calibri" panose="020F0502020204030204" pitchFamily="34" charset="0"/>
              </a:rPr>
              <a:t>n</a:t>
            </a:r>
            <a:r>
              <a:rPr lang="en-US" altLang="en-US" sz="3200">
                <a:latin typeface="Calibri" panose="020F0502020204030204" pitchFamily="34" charset="0"/>
              </a:rPr>
              <a:t>), the worse the algorithm</a:t>
            </a:r>
          </a:p>
          <a:p>
            <a:pPr hangingPunct="1">
              <a:lnSpc>
                <a:spcPct val="85000"/>
              </a:lnSpc>
              <a:spcBef>
                <a:spcPts val="638"/>
              </a:spcBef>
              <a:spcAft>
                <a:spcPts val="1425"/>
              </a:spcAft>
              <a:buClrTx/>
              <a:buSzTx/>
              <a:buFontTx/>
              <a:buNone/>
            </a:pPr>
            <a:endParaRPr lang="en-US" altLang="en-US" sz="3200">
              <a:latin typeface="Calibri" panose="020F0502020204030204" pitchFamily="34" charset="0"/>
            </a:endParaRPr>
          </a:p>
          <a:p>
            <a:pPr hangingPunct="1">
              <a:lnSpc>
                <a:spcPct val="85000"/>
              </a:lnSpc>
              <a:spcBef>
                <a:spcPts val="638"/>
              </a:spcBef>
              <a:spcAft>
                <a:spcPts val="1425"/>
              </a:spcAft>
              <a:buClrTx/>
              <a:buSzTx/>
              <a:buFontTx/>
              <a:buNone/>
            </a:pPr>
            <a:endParaRPr lang="en-US" altLang="en-US" sz="2800">
              <a:latin typeface="Calibri" panose="020F0502020204030204" pitchFamily="34" charset="0"/>
            </a:endParaRPr>
          </a:p>
          <a:p>
            <a:pPr hangingPunct="1">
              <a:lnSpc>
                <a:spcPct val="85000"/>
              </a:lnSpc>
              <a:spcBef>
                <a:spcPts val="638"/>
              </a:spcBef>
              <a:spcAft>
                <a:spcPts val="1425"/>
              </a:spcAft>
              <a:buClrTx/>
              <a:buSzTx/>
              <a:buFontTx/>
              <a:buNone/>
            </a:pPr>
            <a:endParaRPr lang="en-US" altLang="en-US" sz="2800" i="1">
              <a:latin typeface="Calibri" panose="020F0502020204030204" pitchFamily="34" charset="0"/>
            </a:endParaRPr>
          </a:p>
        </p:txBody>
      </p:sp>
      <p:graphicFrame>
        <p:nvGraphicFramePr>
          <p:cNvPr id="8195" name="Object 3">
            <a:extLst>
              <a:ext uri="{FF2B5EF4-FFF2-40B4-BE49-F238E27FC236}">
                <a16:creationId xmlns:a16="http://schemas.microsoft.com/office/drawing/2014/main" id="{057FA394-B4FE-4937-B35C-8108C5A82E54}"/>
              </a:ext>
            </a:extLst>
          </p:cNvPr>
          <p:cNvGraphicFramePr>
            <a:graphicFrameLocks noChangeAspect="1"/>
          </p:cNvGraphicFramePr>
          <p:nvPr/>
        </p:nvGraphicFramePr>
        <p:xfrm>
          <a:off x="1311275" y="2519363"/>
          <a:ext cx="2190750" cy="674687"/>
        </p:xfrm>
        <a:graphic>
          <a:graphicData uri="http://schemas.openxmlformats.org/presentationml/2006/ole">
            <mc:AlternateContent xmlns:mc="http://schemas.openxmlformats.org/markup-compatibility/2006">
              <mc:Choice xmlns:v="urn:schemas-microsoft-com:vml" Requires="v">
                <p:oleObj spid="_x0000_s1025" r:id="rId4" imgW="1800000" imgH="1800000" progId="">
                  <p:embed/>
                </p:oleObj>
              </mc:Choice>
              <mc:Fallback>
                <p:oleObj r:id="rId4" imgW="1800000" imgH="1800000" progId="">
                  <p:embed/>
                  <p:pic>
                    <p:nvPicPr>
                      <p:cNvPr id="8195" name="Object 3">
                        <a:extLst>
                          <a:ext uri="{FF2B5EF4-FFF2-40B4-BE49-F238E27FC236}">
                            <a16:creationId xmlns:a16="http://schemas.microsoft.com/office/drawing/2014/main" id="{057FA394-B4FE-4937-B35C-8108C5A82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75" y="2519363"/>
                        <a:ext cx="2190750" cy="6746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6" name="Group 4">
            <a:extLst>
              <a:ext uri="{FF2B5EF4-FFF2-40B4-BE49-F238E27FC236}">
                <a16:creationId xmlns:a16="http://schemas.microsoft.com/office/drawing/2014/main" id="{02F7B5C2-ADE8-45B2-A2CE-B3C4CBDFFB6D}"/>
              </a:ext>
            </a:extLst>
          </p:cNvPr>
          <p:cNvGrpSpPr>
            <a:grpSpLocks/>
          </p:cNvGrpSpPr>
          <p:nvPr/>
        </p:nvGrpSpPr>
        <p:grpSpPr bwMode="auto">
          <a:xfrm>
            <a:off x="3900488" y="2443163"/>
            <a:ext cx="5018087" cy="982662"/>
            <a:chOff x="2457" y="1539"/>
            <a:chExt cx="3161" cy="619"/>
          </a:xfrm>
        </p:grpSpPr>
        <p:sp>
          <p:nvSpPr>
            <p:cNvPr id="8197" name="Rectangle 5">
              <a:extLst>
                <a:ext uri="{FF2B5EF4-FFF2-40B4-BE49-F238E27FC236}">
                  <a16:creationId xmlns:a16="http://schemas.microsoft.com/office/drawing/2014/main" id="{DD56929C-598A-41FF-BFA7-188E11B11899}"/>
                </a:ext>
              </a:extLst>
            </p:cNvPr>
            <p:cNvSpPr>
              <a:spLocks noChangeArrowheads="1"/>
            </p:cNvSpPr>
            <p:nvPr/>
          </p:nvSpPr>
          <p:spPr bwMode="auto">
            <a:xfrm>
              <a:off x="2457" y="1539"/>
              <a:ext cx="2231"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i="1"/>
                <a:t>C</a:t>
              </a:r>
              <a:r>
                <a:rPr lang="en-US" altLang="en-US"/>
                <a:t> = cost of algorithm’s solution</a:t>
              </a:r>
            </a:p>
          </p:txBody>
        </p:sp>
        <p:sp>
          <p:nvSpPr>
            <p:cNvPr id="8198" name="Rectangle 6">
              <a:extLst>
                <a:ext uri="{FF2B5EF4-FFF2-40B4-BE49-F238E27FC236}">
                  <a16:creationId xmlns:a16="http://schemas.microsoft.com/office/drawing/2014/main" id="{3A5A2817-15F0-45DA-8BF2-5E074FE663FF}"/>
                </a:ext>
              </a:extLst>
            </p:cNvPr>
            <p:cNvSpPr>
              <a:spLocks noChangeArrowheads="1"/>
            </p:cNvSpPr>
            <p:nvPr/>
          </p:nvSpPr>
          <p:spPr bwMode="auto">
            <a:xfrm>
              <a:off x="2463" y="1752"/>
              <a:ext cx="2231"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i="1"/>
                <a:t>C*</a:t>
              </a:r>
              <a:r>
                <a:rPr lang="en-US" altLang="en-US"/>
                <a:t> = cost of </a:t>
              </a:r>
              <a:r>
                <a:rPr lang="en-US" altLang="en-US" u="sng"/>
                <a:t>optimal</a:t>
              </a:r>
              <a:r>
                <a:rPr lang="en-US" altLang="en-US"/>
                <a:t> solution</a:t>
              </a:r>
            </a:p>
          </p:txBody>
        </p:sp>
        <p:sp>
          <p:nvSpPr>
            <p:cNvPr id="8199" name="Rectangle 7">
              <a:extLst>
                <a:ext uri="{FF2B5EF4-FFF2-40B4-BE49-F238E27FC236}">
                  <a16:creationId xmlns:a16="http://schemas.microsoft.com/office/drawing/2014/main" id="{5DAD2EA7-BDBD-4020-8667-B86BA15ECEEC}"/>
                </a:ext>
              </a:extLst>
            </p:cNvPr>
            <p:cNvSpPr>
              <a:spLocks noChangeArrowheads="1"/>
            </p:cNvSpPr>
            <p:nvPr/>
          </p:nvSpPr>
          <p:spPr bwMode="auto">
            <a:xfrm>
              <a:off x="2487" y="1929"/>
              <a:ext cx="3131"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i="1"/>
                <a:t>n</a:t>
              </a:r>
              <a:r>
                <a:rPr lang="en-US" altLang="en-US"/>
                <a:t> = number of inputs = size of instance</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42BABC6-01F3-4E13-AAAE-AC8D74A19DCD}"/>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Vertex Cover Problem</a:t>
            </a:r>
          </a:p>
        </p:txBody>
      </p:sp>
      <p:sp>
        <p:nvSpPr>
          <p:cNvPr id="9218" name="Text Box 2">
            <a:extLst>
              <a:ext uri="{FF2B5EF4-FFF2-40B4-BE49-F238E27FC236}">
                <a16:creationId xmlns:a16="http://schemas.microsoft.com/office/drawing/2014/main" id="{1581FA11-8F79-4D5C-8EBC-DCDB56DCEF8A}"/>
              </a:ext>
            </a:extLst>
          </p:cNvPr>
          <p:cNvSpPr txBox="1">
            <a:spLocks noChangeArrowheads="1"/>
          </p:cNvSpPr>
          <p:nvPr/>
        </p:nvSpPr>
        <p:spPr bwMode="auto">
          <a:xfrm>
            <a:off x="457200" y="13128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Given an undirected graph G=(V,E), then a subset V'</a:t>
            </a:r>
            <a:r>
              <a:rPr lang="en-US" altLang="en-US" sz="3200">
                <a:latin typeface="Symbol" panose="05050102010706020507" pitchFamily="18" charset="2"/>
              </a:rPr>
              <a:t></a:t>
            </a:r>
            <a:r>
              <a:rPr lang="en-US" altLang="en-US" sz="3200">
                <a:latin typeface="Calibri" panose="020F0502020204030204" pitchFamily="34" charset="0"/>
              </a:rPr>
              <a:t>V such that if (</a:t>
            </a:r>
            <a:r>
              <a:rPr lang="en-US" altLang="en-US" sz="3200" i="1">
                <a:latin typeface="Calibri" panose="020F0502020204030204" pitchFamily="34" charset="0"/>
              </a:rPr>
              <a:t>u</a:t>
            </a:r>
            <a:r>
              <a:rPr lang="en-US" altLang="en-US" sz="3200">
                <a:latin typeface="Calibri" panose="020F0502020204030204" pitchFamily="34" charset="0"/>
              </a:rPr>
              <a:t>,</a:t>
            </a:r>
            <a:r>
              <a:rPr lang="en-US" altLang="en-US" sz="3200" i="1">
                <a:latin typeface="Calibri" panose="020F0502020204030204" pitchFamily="34" charset="0"/>
              </a:rPr>
              <a:t>v</a:t>
            </a:r>
            <a:r>
              <a:rPr lang="en-US" altLang="en-US" sz="3200">
                <a:latin typeface="Calibri" panose="020F0502020204030204" pitchFamily="34" charset="0"/>
              </a:rPr>
              <a:t>)</a:t>
            </a:r>
            <a:r>
              <a:rPr lang="en-US" altLang="en-US" sz="3200">
                <a:latin typeface="Symbol" panose="05050102010706020507" pitchFamily="18" charset="2"/>
              </a:rPr>
              <a:t></a:t>
            </a:r>
            <a:r>
              <a:rPr lang="en-US" altLang="en-US" sz="3200">
                <a:latin typeface="Calibri" panose="020F0502020204030204" pitchFamily="34" charset="0"/>
              </a:rPr>
              <a:t>E, then </a:t>
            </a:r>
            <a:r>
              <a:rPr lang="en-US" altLang="en-US" sz="3200" i="1">
                <a:latin typeface="Calibri" panose="020F0502020204030204" pitchFamily="34" charset="0"/>
              </a:rPr>
              <a:t>u</a:t>
            </a:r>
            <a:r>
              <a:rPr lang="en-US" altLang="en-US" sz="3200">
                <a:latin typeface="Symbol" panose="05050102010706020507" pitchFamily="18" charset="2"/>
              </a:rPr>
              <a:t></a:t>
            </a:r>
            <a:r>
              <a:rPr lang="en-US" altLang="en-US" sz="3200">
                <a:latin typeface="Calibri" panose="020F0502020204030204" pitchFamily="34" charset="0"/>
              </a:rPr>
              <a:t>V' or </a:t>
            </a:r>
            <a:r>
              <a:rPr lang="en-US" altLang="en-US" sz="3200" i="1">
                <a:latin typeface="Calibri" panose="020F0502020204030204" pitchFamily="34" charset="0"/>
              </a:rPr>
              <a:t>v</a:t>
            </a:r>
            <a:r>
              <a:rPr lang="en-US" altLang="en-US" sz="3200">
                <a:latin typeface="Calibri" panose="020F0502020204030204" pitchFamily="34" charset="0"/>
              </a:rPr>
              <a:t> </a:t>
            </a:r>
            <a:r>
              <a:rPr lang="en-US" altLang="en-US" sz="3200">
                <a:latin typeface="Symbol" panose="05050102010706020507" pitchFamily="18" charset="2"/>
              </a:rPr>
              <a:t></a:t>
            </a:r>
            <a:r>
              <a:rPr lang="en-US" altLang="en-US" sz="3200">
                <a:latin typeface="Calibri" panose="020F0502020204030204" pitchFamily="34" charset="0"/>
              </a:rPr>
              <a:t>V' (or both).</a:t>
            </a:r>
          </a:p>
          <a:p>
            <a:pPr hangingPunct="1">
              <a:lnSpc>
                <a:spcPct val="100000"/>
              </a:lnSpc>
              <a:spcBef>
                <a:spcPts val="638"/>
              </a:spcBef>
              <a:spcAft>
                <a:spcPts val="1425"/>
              </a:spcAft>
              <a:buSzPct val="45000"/>
              <a:buFont typeface="Arial" panose="020B0604020202020204" pitchFamily="34" charset="0"/>
              <a:buChar char="•"/>
            </a:pPr>
            <a:r>
              <a:rPr lang="en-US" altLang="en-US" sz="3200">
                <a:latin typeface="Calibri" panose="020F0502020204030204" pitchFamily="34" charset="0"/>
              </a:rPr>
              <a:t>Size of a vertex cover: the number of vertices in it.</a:t>
            </a:r>
          </a:p>
          <a:p>
            <a:pPr hangingPunct="1">
              <a:lnSpc>
                <a:spcPct val="100000"/>
              </a:lnSpc>
              <a:spcBef>
                <a:spcPts val="638"/>
              </a:spcBef>
              <a:spcAft>
                <a:spcPts val="1425"/>
              </a:spcAft>
              <a:buClrTx/>
              <a:buSzTx/>
              <a:buFontTx/>
              <a:buNone/>
            </a:pPr>
            <a:r>
              <a:rPr lang="en-US" altLang="en-US" sz="2800" i="1">
                <a:latin typeface="Calibri" panose="020F0502020204030204" pitchFamily="34" charset="0"/>
              </a:rPr>
              <a:t>An </a:t>
            </a:r>
            <a:r>
              <a:rPr lang="th-TH" altLang="en-US" sz="2800" b="1" i="1">
                <a:latin typeface="Calibri" panose="020F0502020204030204" pitchFamily="34" charset="0"/>
              </a:rPr>
              <a:t>optimal vertex cover</a:t>
            </a:r>
            <a:r>
              <a:rPr lang="th-TH" altLang="en-US" sz="2800" i="1">
                <a:latin typeface="Calibri" panose="020F0502020204030204" pitchFamily="34" charset="0"/>
              </a:rPr>
              <a:t> is a vertex cover of minimum size in a</a:t>
            </a:r>
            <a:r>
              <a:rPr lang="en-US" altLang="en-US" sz="2800" i="1">
                <a:latin typeface="Calibri" panose="020F0502020204030204" pitchFamily="34" charset="0"/>
              </a:rPr>
              <a:t>n</a:t>
            </a:r>
            <a:r>
              <a:rPr lang="th-TH" altLang="en-US" sz="2800" i="1">
                <a:latin typeface="Calibri" panose="020F0502020204030204" pitchFamily="34" charset="0"/>
              </a:rPr>
              <a:t> </a:t>
            </a:r>
            <a:r>
              <a:rPr lang="en-US" altLang="en-US" sz="2800" i="1">
                <a:latin typeface="Calibri" panose="020F0502020204030204" pitchFamily="34" charset="0"/>
              </a:rPr>
              <a:t>u</a:t>
            </a:r>
            <a:r>
              <a:rPr lang="th-TH" altLang="en-US" sz="2800" i="1">
                <a:latin typeface="Calibri" panose="020F0502020204030204" pitchFamily="34" charset="0"/>
              </a:rPr>
              <a:t>ndirected grap</a:t>
            </a:r>
            <a:r>
              <a:rPr lang="en-US" altLang="en-US" sz="2800" i="1">
                <a:latin typeface="Calibri" panose="020F0502020204030204" pitchFamily="34" charset="0"/>
              </a:rPr>
              <a:t>h.</a:t>
            </a:r>
          </a:p>
          <a:p>
            <a:pPr hangingPunct="1">
              <a:lnSpc>
                <a:spcPct val="100000"/>
              </a:lnSpc>
              <a:spcBef>
                <a:spcPts val="638"/>
              </a:spcBef>
              <a:spcAft>
                <a:spcPts val="1425"/>
              </a:spcAft>
              <a:buClrTx/>
              <a:buSzTx/>
              <a:buFontTx/>
              <a:buNone/>
            </a:pPr>
            <a:r>
              <a:rPr lang="th-TH" altLang="en-US" sz="2800" i="1">
                <a:latin typeface="Calibri" panose="020F0502020204030204" pitchFamily="34" charset="0"/>
              </a:rPr>
              <a:t>The </a:t>
            </a:r>
            <a:r>
              <a:rPr lang="th-TH" altLang="en-US" sz="2800" b="1" i="1">
                <a:latin typeface="Calibri" panose="020F0502020204030204" pitchFamily="34" charset="0"/>
              </a:rPr>
              <a:t>vertex-cover problem </a:t>
            </a:r>
            <a:r>
              <a:rPr lang="th-TH" altLang="en-US" sz="2800" i="1">
                <a:latin typeface="Calibri" panose="020F0502020204030204" pitchFamily="34" charset="0"/>
              </a:rPr>
              <a:t>is to find a</a:t>
            </a:r>
            <a:r>
              <a:rPr lang="en-US" altLang="en-US" sz="2800" i="1">
                <a:latin typeface="Calibri" panose="020F0502020204030204" pitchFamily="34" charset="0"/>
              </a:rPr>
              <a:t>n optimal</a:t>
            </a:r>
            <a:r>
              <a:rPr lang="th-TH" altLang="en-US" sz="2800" i="1">
                <a:latin typeface="Calibri" panose="020F0502020204030204" pitchFamily="34" charset="0"/>
              </a:rPr>
              <a:t> vertex cover in a given </a:t>
            </a:r>
            <a:r>
              <a:rPr lang="en-US" altLang="en-US" sz="2800" i="1">
                <a:latin typeface="Calibri" panose="020F0502020204030204" pitchFamily="34" charset="0"/>
              </a:rPr>
              <a:t>u</a:t>
            </a:r>
            <a:r>
              <a:rPr lang="th-TH" altLang="en-US" sz="2800" i="1">
                <a:latin typeface="Calibri" panose="020F0502020204030204" pitchFamily="34" charset="0"/>
              </a:rPr>
              <a:t>ndirected grap</a:t>
            </a:r>
            <a:r>
              <a:rPr lang="en-US" altLang="en-US" sz="2800" i="1">
                <a:latin typeface="Calibri" panose="020F0502020204030204" pitchFamily="34" charset="0"/>
              </a:rPr>
              <a:t>h.</a:t>
            </a:r>
            <a:r>
              <a:rPr lang="en-US" altLang="en-US" sz="3200" i="1">
                <a:latin typeface="Calibri" panose="020F0502020204030204" pitchFamily="34" charset="0"/>
              </a:rPr>
              <a:t>.</a:t>
            </a:r>
          </a:p>
          <a:p>
            <a:pPr hangingPunct="1">
              <a:lnSpc>
                <a:spcPct val="100000"/>
              </a:lnSpc>
              <a:spcBef>
                <a:spcPts val="638"/>
              </a:spcBef>
              <a:spcAft>
                <a:spcPts val="1425"/>
              </a:spcAft>
              <a:buClrTx/>
              <a:buSzTx/>
              <a:buFontTx/>
              <a:buNone/>
            </a:pPr>
            <a:endParaRPr lang="en-US" altLang="en-US" sz="320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FE7"/>
        </a:solidFill>
        <a:effectLst/>
      </p:bgPr>
    </p:bg>
    <p:spTree>
      <p:nvGrpSpPr>
        <p:cNvPr id="1" name=""/>
        <p:cNvGrpSpPr/>
        <p:nvPr/>
      </p:nvGrpSpPr>
      <p:grpSpPr>
        <a:xfrm>
          <a:off x="0" y="0"/>
          <a:ext cx="0" cy="0"/>
          <a:chOff x="0" y="0"/>
          <a:chExt cx="0" cy="0"/>
        </a:xfrm>
      </p:grpSpPr>
      <p:sp>
        <p:nvSpPr>
          <p:cNvPr id="35" name="Date Placeholder 2">
            <a:extLst>
              <a:ext uri="{FF2B5EF4-FFF2-40B4-BE49-F238E27FC236}">
                <a16:creationId xmlns:a16="http://schemas.microsoft.com/office/drawing/2014/main" id="{BDAD91EB-BE05-4215-A60A-F87EC09914EC}"/>
              </a:ext>
            </a:extLst>
          </p:cNvPr>
          <p:cNvSpPr>
            <a:spLocks noGrp="1"/>
          </p:cNvSpPr>
          <p:nvPr>
            <p:ph type="dt" idx="10"/>
          </p:nvPr>
        </p:nvSpPr>
        <p:spPr/>
        <p:txBody>
          <a:bodyPr/>
          <a:lstStyle/>
          <a:p>
            <a:r>
              <a:rPr lang="en-US" altLang="en-US"/>
              <a:t>3/16/18</a:t>
            </a:r>
          </a:p>
        </p:txBody>
      </p:sp>
      <p:sp>
        <p:nvSpPr>
          <p:cNvPr id="36" name="Slide Number Placeholder 3">
            <a:extLst>
              <a:ext uri="{FF2B5EF4-FFF2-40B4-BE49-F238E27FC236}">
                <a16:creationId xmlns:a16="http://schemas.microsoft.com/office/drawing/2014/main" id="{56A115AB-ED38-44FA-884F-F02B6B9B301A}"/>
              </a:ext>
            </a:extLst>
          </p:cNvPr>
          <p:cNvSpPr>
            <a:spLocks noGrp="1"/>
          </p:cNvSpPr>
          <p:nvPr>
            <p:ph type="sldNum" idx="11"/>
          </p:nvPr>
        </p:nvSpPr>
        <p:spPr/>
        <p:txBody>
          <a:bodyPr/>
          <a:lstStyle/>
          <a:p>
            <a:fld id="{336D3F1B-27BA-4315-86E8-FFDA1A2F901C}" type="slidenum">
              <a:rPr lang="en-US" altLang="en-US"/>
              <a:pPr/>
              <a:t>6</a:t>
            </a:fld>
            <a:endParaRPr lang="en-US" altLang="en-US"/>
          </a:p>
        </p:txBody>
      </p:sp>
      <p:sp>
        <p:nvSpPr>
          <p:cNvPr id="10241" name="Rectangle 1">
            <a:extLst>
              <a:ext uri="{FF2B5EF4-FFF2-40B4-BE49-F238E27FC236}">
                <a16:creationId xmlns:a16="http://schemas.microsoft.com/office/drawing/2014/main" id="{E3B39DDA-29BF-48F8-B561-4C4E682E961D}"/>
              </a:ext>
            </a:extLst>
          </p:cNvPr>
          <p:cNvSpPr>
            <a:spLocks noGrp="1" noChangeArrowheads="1"/>
          </p:cNvSpPr>
          <p:nvPr>
            <p:ph type="title" idx="4294967295"/>
          </p:nvPr>
        </p:nvSpPr>
        <p:spPr>
          <a:xfrm>
            <a:off x="395288" y="333375"/>
            <a:ext cx="8569325" cy="792163"/>
          </a:xfrm>
          <a:ln/>
        </p:spPr>
        <p:txBody>
          <a:bodyPr tIns="46800" bIns="46800" anchor="b"/>
          <a:lstStyle/>
          <a:p>
            <a:pPr marL="215900" indent="-215900">
              <a:lnSpc>
                <a:spcPct val="100000"/>
              </a:lnSpc>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a:t>Example of Vertex Covers</a:t>
            </a:r>
          </a:p>
        </p:txBody>
      </p:sp>
      <p:sp>
        <p:nvSpPr>
          <p:cNvPr id="10242" name="Oval 2">
            <a:extLst>
              <a:ext uri="{FF2B5EF4-FFF2-40B4-BE49-F238E27FC236}">
                <a16:creationId xmlns:a16="http://schemas.microsoft.com/office/drawing/2014/main" id="{C975622D-43CA-4355-ABC2-B1372CF1B4D6}"/>
              </a:ext>
            </a:extLst>
          </p:cNvPr>
          <p:cNvSpPr>
            <a:spLocks noChangeArrowheads="1"/>
          </p:cNvSpPr>
          <p:nvPr/>
        </p:nvSpPr>
        <p:spPr bwMode="auto">
          <a:xfrm>
            <a:off x="614363" y="1846263"/>
            <a:ext cx="503237" cy="504825"/>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A</a:t>
            </a:r>
          </a:p>
        </p:txBody>
      </p:sp>
      <p:sp>
        <p:nvSpPr>
          <p:cNvPr id="10243" name="Oval 3">
            <a:extLst>
              <a:ext uri="{FF2B5EF4-FFF2-40B4-BE49-F238E27FC236}">
                <a16:creationId xmlns:a16="http://schemas.microsoft.com/office/drawing/2014/main" id="{E1DA9447-CB07-479E-A9A7-A99974856029}"/>
              </a:ext>
            </a:extLst>
          </p:cNvPr>
          <p:cNvSpPr>
            <a:spLocks noChangeArrowheads="1"/>
          </p:cNvSpPr>
          <p:nvPr/>
        </p:nvSpPr>
        <p:spPr bwMode="auto">
          <a:xfrm>
            <a:off x="2054225" y="1846263"/>
            <a:ext cx="503238"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B</a:t>
            </a:r>
          </a:p>
        </p:txBody>
      </p:sp>
      <p:sp>
        <p:nvSpPr>
          <p:cNvPr id="10244" name="Oval 4">
            <a:extLst>
              <a:ext uri="{FF2B5EF4-FFF2-40B4-BE49-F238E27FC236}">
                <a16:creationId xmlns:a16="http://schemas.microsoft.com/office/drawing/2014/main" id="{7B45697F-4F43-4667-8C51-9CFAFEDE3B09}"/>
              </a:ext>
            </a:extLst>
          </p:cNvPr>
          <p:cNvSpPr>
            <a:spLocks noChangeArrowheads="1"/>
          </p:cNvSpPr>
          <p:nvPr/>
        </p:nvSpPr>
        <p:spPr bwMode="auto">
          <a:xfrm>
            <a:off x="614363" y="3214688"/>
            <a:ext cx="503237"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C</a:t>
            </a:r>
          </a:p>
        </p:txBody>
      </p:sp>
      <p:sp>
        <p:nvSpPr>
          <p:cNvPr id="10245" name="Oval 5">
            <a:extLst>
              <a:ext uri="{FF2B5EF4-FFF2-40B4-BE49-F238E27FC236}">
                <a16:creationId xmlns:a16="http://schemas.microsoft.com/office/drawing/2014/main" id="{8E3BD75E-08CD-452F-9F3E-4455514849F3}"/>
              </a:ext>
            </a:extLst>
          </p:cNvPr>
          <p:cNvSpPr>
            <a:spLocks noChangeArrowheads="1"/>
          </p:cNvSpPr>
          <p:nvPr/>
        </p:nvSpPr>
        <p:spPr bwMode="auto">
          <a:xfrm>
            <a:off x="3494088" y="3214688"/>
            <a:ext cx="503237"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E</a:t>
            </a:r>
          </a:p>
        </p:txBody>
      </p:sp>
      <p:sp>
        <p:nvSpPr>
          <p:cNvPr id="10246" name="Oval 6">
            <a:extLst>
              <a:ext uri="{FF2B5EF4-FFF2-40B4-BE49-F238E27FC236}">
                <a16:creationId xmlns:a16="http://schemas.microsoft.com/office/drawing/2014/main" id="{42B77D9D-A759-4C01-A5A1-397027DD28DD}"/>
              </a:ext>
            </a:extLst>
          </p:cNvPr>
          <p:cNvSpPr>
            <a:spLocks noChangeArrowheads="1"/>
          </p:cNvSpPr>
          <p:nvPr/>
        </p:nvSpPr>
        <p:spPr bwMode="auto">
          <a:xfrm>
            <a:off x="2054225" y="3214688"/>
            <a:ext cx="503238" cy="504825"/>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D</a:t>
            </a:r>
          </a:p>
        </p:txBody>
      </p:sp>
      <p:sp>
        <p:nvSpPr>
          <p:cNvPr id="10247" name="Oval 7">
            <a:extLst>
              <a:ext uri="{FF2B5EF4-FFF2-40B4-BE49-F238E27FC236}">
                <a16:creationId xmlns:a16="http://schemas.microsoft.com/office/drawing/2014/main" id="{FE84F05E-BB0D-475E-9695-A4D984788C0D}"/>
              </a:ext>
            </a:extLst>
          </p:cNvPr>
          <p:cNvSpPr>
            <a:spLocks noChangeArrowheads="1"/>
          </p:cNvSpPr>
          <p:nvPr/>
        </p:nvSpPr>
        <p:spPr bwMode="auto">
          <a:xfrm>
            <a:off x="2054225" y="4654550"/>
            <a:ext cx="503238"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F</a:t>
            </a:r>
          </a:p>
        </p:txBody>
      </p:sp>
      <p:cxnSp>
        <p:nvCxnSpPr>
          <p:cNvPr id="10248" name="AutoShape 8">
            <a:extLst>
              <a:ext uri="{FF2B5EF4-FFF2-40B4-BE49-F238E27FC236}">
                <a16:creationId xmlns:a16="http://schemas.microsoft.com/office/drawing/2014/main" id="{C242636F-4208-45A9-B58C-CF5DFCCA13B3}"/>
              </a:ext>
            </a:extLst>
          </p:cNvPr>
          <p:cNvCxnSpPr>
            <a:cxnSpLocks noChangeShapeType="1"/>
            <a:stCxn id="10243" idx="2"/>
            <a:endCxn id="10242" idx="6"/>
          </p:cNvCxnSpPr>
          <p:nvPr/>
        </p:nvCxnSpPr>
        <p:spPr bwMode="auto">
          <a:xfrm flipH="1">
            <a:off x="1117600" y="2098675"/>
            <a:ext cx="936625" cy="1588"/>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49" name="AutoShape 9">
            <a:extLst>
              <a:ext uri="{FF2B5EF4-FFF2-40B4-BE49-F238E27FC236}">
                <a16:creationId xmlns:a16="http://schemas.microsoft.com/office/drawing/2014/main" id="{4DD5CE70-9B9F-4573-A957-2CA20AF36D32}"/>
              </a:ext>
            </a:extLst>
          </p:cNvPr>
          <p:cNvCxnSpPr>
            <a:cxnSpLocks noChangeShapeType="1"/>
            <a:stCxn id="10242" idx="4"/>
            <a:endCxn id="10244" idx="0"/>
          </p:cNvCxnSpPr>
          <p:nvPr/>
        </p:nvCxnSpPr>
        <p:spPr bwMode="auto">
          <a:xfrm>
            <a:off x="866775" y="2351088"/>
            <a:ext cx="1588" cy="863600"/>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0" name="AutoShape 10">
            <a:extLst>
              <a:ext uri="{FF2B5EF4-FFF2-40B4-BE49-F238E27FC236}">
                <a16:creationId xmlns:a16="http://schemas.microsoft.com/office/drawing/2014/main" id="{44021EED-B543-49CD-B5C8-62AFF4C60CE2}"/>
              </a:ext>
            </a:extLst>
          </p:cNvPr>
          <p:cNvCxnSpPr>
            <a:cxnSpLocks noChangeShapeType="1"/>
            <a:stCxn id="10244" idx="6"/>
            <a:endCxn id="10246" idx="2"/>
          </p:cNvCxnSpPr>
          <p:nvPr/>
        </p:nvCxnSpPr>
        <p:spPr bwMode="auto">
          <a:xfrm>
            <a:off x="1117600" y="3467100"/>
            <a:ext cx="936625" cy="1588"/>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1" name="AutoShape 11">
            <a:extLst>
              <a:ext uri="{FF2B5EF4-FFF2-40B4-BE49-F238E27FC236}">
                <a16:creationId xmlns:a16="http://schemas.microsoft.com/office/drawing/2014/main" id="{43FF776F-D216-48EE-8465-733FBAC2A267}"/>
              </a:ext>
            </a:extLst>
          </p:cNvPr>
          <p:cNvCxnSpPr>
            <a:cxnSpLocks noChangeShapeType="1"/>
            <a:stCxn id="10243" idx="4"/>
            <a:endCxn id="10246" idx="0"/>
          </p:cNvCxnSpPr>
          <p:nvPr/>
        </p:nvCxnSpPr>
        <p:spPr bwMode="auto">
          <a:xfrm>
            <a:off x="2305050" y="2351088"/>
            <a:ext cx="1588" cy="863600"/>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2" name="AutoShape 12">
            <a:extLst>
              <a:ext uri="{FF2B5EF4-FFF2-40B4-BE49-F238E27FC236}">
                <a16:creationId xmlns:a16="http://schemas.microsoft.com/office/drawing/2014/main" id="{1DF6A395-7425-4F5D-96D6-EBBC0F21A401}"/>
              </a:ext>
            </a:extLst>
          </p:cNvPr>
          <p:cNvCxnSpPr>
            <a:cxnSpLocks noChangeShapeType="1"/>
            <a:stCxn id="10244" idx="5"/>
            <a:endCxn id="10247" idx="1"/>
          </p:cNvCxnSpPr>
          <p:nvPr/>
        </p:nvCxnSpPr>
        <p:spPr bwMode="auto">
          <a:xfrm>
            <a:off x="1044575" y="3646488"/>
            <a:ext cx="1084263" cy="1082675"/>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3" name="AutoShape 13">
            <a:extLst>
              <a:ext uri="{FF2B5EF4-FFF2-40B4-BE49-F238E27FC236}">
                <a16:creationId xmlns:a16="http://schemas.microsoft.com/office/drawing/2014/main" id="{2A10E277-B6F6-49C2-B93C-8723F17A6092}"/>
              </a:ext>
            </a:extLst>
          </p:cNvPr>
          <p:cNvCxnSpPr>
            <a:cxnSpLocks noChangeShapeType="1"/>
            <a:stCxn id="10246" idx="4"/>
            <a:endCxn id="10247" idx="0"/>
          </p:cNvCxnSpPr>
          <p:nvPr/>
        </p:nvCxnSpPr>
        <p:spPr bwMode="auto">
          <a:xfrm>
            <a:off x="2305050" y="3719513"/>
            <a:ext cx="1588" cy="9350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4" name="AutoShape 14">
            <a:extLst>
              <a:ext uri="{FF2B5EF4-FFF2-40B4-BE49-F238E27FC236}">
                <a16:creationId xmlns:a16="http://schemas.microsoft.com/office/drawing/2014/main" id="{4C73ACD7-57A3-44FF-B1F4-75E3546D9167}"/>
              </a:ext>
            </a:extLst>
          </p:cNvPr>
          <p:cNvCxnSpPr>
            <a:cxnSpLocks noChangeShapeType="1"/>
            <a:stCxn id="10246" idx="6"/>
            <a:endCxn id="10245" idx="2"/>
          </p:cNvCxnSpPr>
          <p:nvPr/>
        </p:nvCxnSpPr>
        <p:spPr bwMode="auto">
          <a:xfrm>
            <a:off x="2557463" y="3467100"/>
            <a:ext cx="936625" cy="1588"/>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5" name="AutoShape 15">
            <a:extLst>
              <a:ext uri="{FF2B5EF4-FFF2-40B4-BE49-F238E27FC236}">
                <a16:creationId xmlns:a16="http://schemas.microsoft.com/office/drawing/2014/main" id="{6A2AA77B-99BF-4097-AE6D-0C7CB334269C}"/>
              </a:ext>
            </a:extLst>
          </p:cNvPr>
          <p:cNvCxnSpPr>
            <a:cxnSpLocks noChangeShapeType="1"/>
            <a:stCxn id="10243" idx="5"/>
            <a:endCxn id="10245" idx="1"/>
          </p:cNvCxnSpPr>
          <p:nvPr/>
        </p:nvCxnSpPr>
        <p:spPr bwMode="auto">
          <a:xfrm>
            <a:off x="2484438" y="2278063"/>
            <a:ext cx="1084262" cy="10112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6" name="AutoShape 16">
            <a:extLst>
              <a:ext uri="{FF2B5EF4-FFF2-40B4-BE49-F238E27FC236}">
                <a16:creationId xmlns:a16="http://schemas.microsoft.com/office/drawing/2014/main" id="{F6BE43EB-786F-46E7-960A-F1870E199C5D}"/>
              </a:ext>
            </a:extLst>
          </p:cNvPr>
          <p:cNvCxnSpPr>
            <a:cxnSpLocks noChangeShapeType="1"/>
            <a:stCxn id="10244" idx="7"/>
            <a:endCxn id="10243" idx="3"/>
          </p:cNvCxnSpPr>
          <p:nvPr/>
        </p:nvCxnSpPr>
        <p:spPr bwMode="auto">
          <a:xfrm flipV="1">
            <a:off x="1044575" y="2278063"/>
            <a:ext cx="1084263" cy="10112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7" name="AutoShape 17">
            <a:extLst>
              <a:ext uri="{FF2B5EF4-FFF2-40B4-BE49-F238E27FC236}">
                <a16:creationId xmlns:a16="http://schemas.microsoft.com/office/drawing/2014/main" id="{BB9D80CE-598B-4231-B5F4-A3D9D812D8D1}"/>
              </a:ext>
            </a:extLst>
          </p:cNvPr>
          <p:cNvCxnSpPr>
            <a:cxnSpLocks noChangeShapeType="1"/>
            <a:stCxn id="10247" idx="7"/>
            <a:endCxn id="10245" idx="3"/>
          </p:cNvCxnSpPr>
          <p:nvPr/>
        </p:nvCxnSpPr>
        <p:spPr bwMode="auto">
          <a:xfrm flipV="1">
            <a:off x="2484438" y="3646488"/>
            <a:ext cx="1084262" cy="1082675"/>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58" name="Oval 18">
            <a:extLst>
              <a:ext uri="{FF2B5EF4-FFF2-40B4-BE49-F238E27FC236}">
                <a16:creationId xmlns:a16="http://schemas.microsoft.com/office/drawing/2014/main" id="{832FB156-DC77-4021-AAC6-8589461FEE6D}"/>
              </a:ext>
            </a:extLst>
          </p:cNvPr>
          <p:cNvSpPr>
            <a:spLocks noChangeArrowheads="1"/>
          </p:cNvSpPr>
          <p:nvPr/>
        </p:nvSpPr>
        <p:spPr bwMode="auto">
          <a:xfrm>
            <a:off x="4646613" y="1917700"/>
            <a:ext cx="503237"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A</a:t>
            </a:r>
          </a:p>
        </p:txBody>
      </p:sp>
      <p:sp>
        <p:nvSpPr>
          <p:cNvPr id="10259" name="Oval 19">
            <a:extLst>
              <a:ext uri="{FF2B5EF4-FFF2-40B4-BE49-F238E27FC236}">
                <a16:creationId xmlns:a16="http://schemas.microsoft.com/office/drawing/2014/main" id="{677CCB72-12C0-4ACD-B470-B82F54493ECC}"/>
              </a:ext>
            </a:extLst>
          </p:cNvPr>
          <p:cNvSpPr>
            <a:spLocks noChangeArrowheads="1"/>
          </p:cNvSpPr>
          <p:nvPr/>
        </p:nvSpPr>
        <p:spPr bwMode="auto">
          <a:xfrm>
            <a:off x="6086475" y="1917700"/>
            <a:ext cx="503238"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B</a:t>
            </a:r>
          </a:p>
        </p:txBody>
      </p:sp>
      <p:sp>
        <p:nvSpPr>
          <p:cNvPr id="10260" name="Oval 20">
            <a:extLst>
              <a:ext uri="{FF2B5EF4-FFF2-40B4-BE49-F238E27FC236}">
                <a16:creationId xmlns:a16="http://schemas.microsoft.com/office/drawing/2014/main" id="{6A7DD14E-85E7-42A7-B588-BB1C8C267D87}"/>
              </a:ext>
            </a:extLst>
          </p:cNvPr>
          <p:cNvSpPr>
            <a:spLocks noChangeArrowheads="1"/>
          </p:cNvSpPr>
          <p:nvPr/>
        </p:nvSpPr>
        <p:spPr bwMode="auto">
          <a:xfrm>
            <a:off x="4646613" y="3286125"/>
            <a:ext cx="503237" cy="504825"/>
          </a:xfrm>
          <a:prstGeom prst="ellipse">
            <a:avLst/>
          </a:prstGeom>
          <a:solidFill>
            <a:srgbClr val="F7FFE7"/>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C</a:t>
            </a:r>
          </a:p>
        </p:txBody>
      </p:sp>
      <p:sp>
        <p:nvSpPr>
          <p:cNvPr id="10261" name="Oval 21">
            <a:extLst>
              <a:ext uri="{FF2B5EF4-FFF2-40B4-BE49-F238E27FC236}">
                <a16:creationId xmlns:a16="http://schemas.microsoft.com/office/drawing/2014/main" id="{B711FCA0-7149-4656-9DBE-D58F8739EEDE}"/>
              </a:ext>
            </a:extLst>
          </p:cNvPr>
          <p:cNvSpPr>
            <a:spLocks noChangeArrowheads="1"/>
          </p:cNvSpPr>
          <p:nvPr/>
        </p:nvSpPr>
        <p:spPr bwMode="auto">
          <a:xfrm>
            <a:off x="7526338" y="3286125"/>
            <a:ext cx="503237" cy="504825"/>
          </a:xfrm>
          <a:prstGeom prst="ellipse">
            <a:avLst/>
          </a:prstGeom>
          <a:solidFill>
            <a:srgbClr val="F7FFE7"/>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E</a:t>
            </a:r>
          </a:p>
        </p:txBody>
      </p:sp>
      <p:sp>
        <p:nvSpPr>
          <p:cNvPr id="10262" name="Oval 22">
            <a:extLst>
              <a:ext uri="{FF2B5EF4-FFF2-40B4-BE49-F238E27FC236}">
                <a16:creationId xmlns:a16="http://schemas.microsoft.com/office/drawing/2014/main" id="{9E620703-7261-4720-B055-625DFF824E95}"/>
              </a:ext>
            </a:extLst>
          </p:cNvPr>
          <p:cNvSpPr>
            <a:spLocks noChangeArrowheads="1"/>
          </p:cNvSpPr>
          <p:nvPr/>
        </p:nvSpPr>
        <p:spPr bwMode="auto">
          <a:xfrm>
            <a:off x="6086475" y="3286125"/>
            <a:ext cx="503238"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D</a:t>
            </a:r>
          </a:p>
        </p:txBody>
      </p:sp>
      <p:sp>
        <p:nvSpPr>
          <p:cNvPr id="10263" name="Oval 23">
            <a:extLst>
              <a:ext uri="{FF2B5EF4-FFF2-40B4-BE49-F238E27FC236}">
                <a16:creationId xmlns:a16="http://schemas.microsoft.com/office/drawing/2014/main" id="{AB2D2DB3-4A51-4F1E-B697-BF5DE7F5C818}"/>
              </a:ext>
            </a:extLst>
          </p:cNvPr>
          <p:cNvSpPr>
            <a:spLocks noChangeArrowheads="1"/>
          </p:cNvSpPr>
          <p:nvPr/>
        </p:nvSpPr>
        <p:spPr bwMode="auto">
          <a:xfrm>
            <a:off x="6086475" y="4725988"/>
            <a:ext cx="503238" cy="504825"/>
          </a:xfrm>
          <a:prstGeom prst="ellipse">
            <a:avLst/>
          </a:prstGeom>
          <a:solidFill>
            <a:srgbClr val="CCFF3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lnSpc>
                <a:spcPct val="100000"/>
              </a:lnSpc>
              <a:buClrTx/>
              <a:buFontTx/>
              <a:buNone/>
            </a:pPr>
            <a:r>
              <a:rPr lang="en-US" altLang="en-US" sz="2800">
                <a:solidFill>
                  <a:srgbClr val="000000"/>
                </a:solidFill>
                <a:latin typeface="Verdana" panose="020B0604030504040204" pitchFamily="34" charset="0"/>
              </a:rPr>
              <a:t>F</a:t>
            </a:r>
          </a:p>
        </p:txBody>
      </p:sp>
      <p:cxnSp>
        <p:nvCxnSpPr>
          <p:cNvPr id="10264" name="AutoShape 24">
            <a:extLst>
              <a:ext uri="{FF2B5EF4-FFF2-40B4-BE49-F238E27FC236}">
                <a16:creationId xmlns:a16="http://schemas.microsoft.com/office/drawing/2014/main" id="{DF1D815F-EC27-4D73-9D7D-BAE28C11F17C}"/>
              </a:ext>
            </a:extLst>
          </p:cNvPr>
          <p:cNvCxnSpPr>
            <a:cxnSpLocks noChangeShapeType="1"/>
            <a:stCxn id="10259" idx="2"/>
            <a:endCxn id="10258" idx="6"/>
          </p:cNvCxnSpPr>
          <p:nvPr/>
        </p:nvCxnSpPr>
        <p:spPr bwMode="auto">
          <a:xfrm flipH="1">
            <a:off x="5149850" y="2170113"/>
            <a:ext cx="936625" cy="158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5" name="AutoShape 25">
            <a:extLst>
              <a:ext uri="{FF2B5EF4-FFF2-40B4-BE49-F238E27FC236}">
                <a16:creationId xmlns:a16="http://schemas.microsoft.com/office/drawing/2014/main" id="{DDCECA7E-3D0C-4520-A940-5F2D92E0DC2E}"/>
              </a:ext>
            </a:extLst>
          </p:cNvPr>
          <p:cNvCxnSpPr>
            <a:cxnSpLocks noChangeShapeType="1"/>
            <a:stCxn id="10258" idx="4"/>
            <a:endCxn id="10260" idx="0"/>
          </p:cNvCxnSpPr>
          <p:nvPr/>
        </p:nvCxnSpPr>
        <p:spPr bwMode="auto">
          <a:xfrm>
            <a:off x="4897438" y="2422525"/>
            <a:ext cx="1587" cy="863600"/>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6" name="AutoShape 26">
            <a:extLst>
              <a:ext uri="{FF2B5EF4-FFF2-40B4-BE49-F238E27FC236}">
                <a16:creationId xmlns:a16="http://schemas.microsoft.com/office/drawing/2014/main" id="{F2C6C4A8-C302-41A3-9D02-8122B0661EBC}"/>
              </a:ext>
            </a:extLst>
          </p:cNvPr>
          <p:cNvCxnSpPr>
            <a:cxnSpLocks noChangeShapeType="1"/>
            <a:stCxn id="10260" idx="6"/>
            <a:endCxn id="10262" idx="2"/>
          </p:cNvCxnSpPr>
          <p:nvPr/>
        </p:nvCxnSpPr>
        <p:spPr bwMode="auto">
          <a:xfrm>
            <a:off x="5149850" y="3538538"/>
            <a:ext cx="936625" cy="158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7" name="AutoShape 27">
            <a:extLst>
              <a:ext uri="{FF2B5EF4-FFF2-40B4-BE49-F238E27FC236}">
                <a16:creationId xmlns:a16="http://schemas.microsoft.com/office/drawing/2014/main" id="{EE236C0F-49AC-4183-84BA-823D8AB69301}"/>
              </a:ext>
            </a:extLst>
          </p:cNvPr>
          <p:cNvCxnSpPr>
            <a:cxnSpLocks noChangeShapeType="1"/>
            <a:stCxn id="10259" idx="4"/>
            <a:endCxn id="10262" idx="0"/>
          </p:cNvCxnSpPr>
          <p:nvPr/>
        </p:nvCxnSpPr>
        <p:spPr bwMode="auto">
          <a:xfrm>
            <a:off x="6338888" y="2422525"/>
            <a:ext cx="1587" cy="863600"/>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8" name="AutoShape 28">
            <a:extLst>
              <a:ext uri="{FF2B5EF4-FFF2-40B4-BE49-F238E27FC236}">
                <a16:creationId xmlns:a16="http://schemas.microsoft.com/office/drawing/2014/main" id="{42CBFC9F-49DE-4FBD-9C85-21A4C08A6667}"/>
              </a:ext>
            </a:extLst>
          </p:cNvPr>
          <p:cNvCxnSpPr>
            <a:cxnSpLocks noChangeShapeType="1"/>
            <a:stCxn id="10260" idx="5"/>
            <a:endCxn id="10263" idx="1"/>
          </p:cNvCxnSpPr>
          <p:nvPr/>
        </p:nvCxnSpPr>
        <p:spPr bwMode="auto">
          <a:xfrm>
            <a:off x="5076825" y="3716338"/>
            <a:ext cx="1084263" cy="1082675"/>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9" name="AutoShape 29">
            <a:extLst>
              <a:ext uri="{FF2B5EF4-FFF2-40B4-BE49-F238E27FC236}">
                <a16:creationId xmlns:a16="http://schemas.microsoft.com/office/drawing/2014/main" id="{DA9DF408-FE15-4DD4-B2D9-87C8DDC8CFA8}"/>
              </a:ext>
            </a:extLst>
          </p:cNvPr>
          <p:cNvCxnSpPr>
            <a:cxnSpLocks noChangeShapeType="1"/>
            <a:stCxn id="10262" idx="4"/>
            <a:endCxn id="10263" idx="0"/>
          </p:cNvCxnSpPr>
          <p:nvPr/>
        </p:nvCxnSpPr>
        <p:spPr bwMode="auto">
          <a:xfrm>
            <a:off x="6338888" y="3790950"/>
            <a:ext cx="1587" cy="935038"/>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70" name="AutoShape 30">
            <a:extLst>
              <a:ext uri="{FF2B5EF4-FFF2-40B4-BE49-F238E27FC236}">
                <a16:creationId xmlns:a16="http://schemas.microsoft.com/office/drawing/2014/main" id="{B148D6F7-D5C6-41C7-BD84-F63D2CE387F5}"/>
              </a:ext>
            </a:extLst>
          </p:cNvPr>
          <p:cNvCxnSpPr>
            <a:cxnSpLocks noChangeShapeType="1"/>
            <a:stCxn id="10262" idx="6"/>
            <a:endCxn id="10261" idx="2"/>
          </p:cNvCxnSpPr>
          <p:nvPr/>
        </p:nvCxnSpPr>
        <p:spPr bwMode="auto">
          <a:xfrm>
            <a:off x="6589713" y="3538538"/>
            <a:ext cx="936625" cy="158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71" name="AutoShape 31">
            <a:extLst>
              <a:ext uri="{FF2B5EF4-FFF2-40B4-BE49-F238E27FC236}">
                <a16:creationId xmlns:a16="http://schemas.microsoft.com/office/drawing/2014/main" id="{C69B510E-AFE3-4AC2-8B19-0A31F7763273}"/>
              </a:ext>
            </a:extLst>
          </p:cNvPr>
          <p:cNvCxnSpPr>
            <a:cxnSpLocks noChangeShapeType="1"/>
            <a:stCxn id="10259" idx="5"/>
            <a:endCxn id="10261" idx="1"/>
          </p:cNvCxnSpPr>
          <p:nvPr/>
        </p:nvCxnSpPr>
        <p:spPr bwMode="auto">
          <a:xfrm>
            <a:off x="6516688" y="2347913"/>
            <a:ext cx="1084262" cy="10112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72" name="AutoShape 32">
            <a:extLst>
              <a:ext uri="{FF2B5EF4-FFF2-40B4-BE49-F238E27FC236}">
                <a16:creationId xmlns:a16="http://schemas.microsoft.com/office/drawing/2014/main" id="{0CBB59C3-D3FA-454C-9FCB-ABF581B82019}"/>
              </a:ext>
            </a:extLst>
          </p:cNvPr>
          <p:cNvCxnSpPr>
            <a:cxnSpLocks noChangeShapeType="1"/>
            <a:stCxn id="10260" idx="7"/>
            <a:endCxn id="10259" idx="3"/>
          </p:cNvCxnSpPr>
          <p:nvPr/>
        </p:nvCxnSpPr>
        <p:spPr bwMode="auto">
          <a:xfrm flipV="1">
            <a:off x="5076825" y="2347913"/>
            <a:ext cx="1084263" cy="10112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73" name="AutoShape 33">
            <a:extLst>
              <a:ext uri="{FF2B5EF4-FFF2-40B4-BE49-F238E27FC236}">
                <a16:creationId xmlns:a16="http://schemas.microsoft.com/office/drawing/2014/main" id="{612E5C71-0D18-4730-88FF-969131DA9FD0}"/>
              </a:ext>
            </a:extLst>
          </p:cNvPr>
          <p:cNvCxnSpPr>
            <a:cxnSpLocks noChangeShapeType="1"/>
            <a:stCxn id="10263" idx="7"/>
            <a:endCxn id="10261" idx="3"/>
          </p:cNvCxnSpPr>
          <p:nvPr/>
        </p:nvCxnSpPr>
        <p:spPr bwMode="auto">
          <a:xfrm flipV="1">
            <a:off x="6516688" y="3716338"/>
            <a:ext cx="1084262" cy="1082675"/>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EDB2542-22FC-450A-ADFD-E7460C85842A}"/>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Approximate Vertex Cover Algorithm</a:t>
            </a:r>
          </a:p>
        </p:txBody>
      </p:sp>
      <p:pic>
        <p:nvPicPr>
          <p:cNvPr id="11266" name="Picture 2">
            <a:extLst>
              <a:ext uri="{FF2B5EF4-FFF2-40B4-BE49-F238E27FC236}">
                <a16:creationId xmlns:a16="http://schemas.microsoft.com/office/drawing/2014/main" id="{6B1CFAA6-CCE0-4574-AB36-BF0E638BC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424738" cy="277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109D05F-0364-4429-AD8D-2578DE72DC5C}"/>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Approximate Vertex Cover Algorithm</a:t>
            </a:r>
          </a:p>
        </p:txBody>
      </p:sp>
      <p:pic>
        <p:nvPicPr>
          <p:cNvPr id="12290" name="Picture 2">
            <a:extLst>
              <a:ext uri="{FF2B5EF4-FFF2-40B4-BE49-F238E27FC236}">
                <a16:creationId xmlns:a16="http://schemas.microsoft.com/office/drawing/2014/main" id="{F068962B-9CE0-4F23-A650-7B71DF9C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36725"/>
            <a:ext cx="8763000" cy="4891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33CB5255-77B1-4C6F-AC2B-360739A9EB68}"/>
              </a:ext>
            </a:extLst>
          </p:cNvPr>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DFD4F37F-D355-4DFB-B3AD-8C1540B08DEC}" type="slidenum">
              <a:rPr lang="en-US" altLang="en-US">
                <a:latin typeface="Calibri" panose="020F0502020204030204" pitchFamily="34" charset="0"/>
                <a:ea typeface="Arial Unicode MS" panose="020B0604020202020204" pitchFamily="34" charset="-128"/>
                <a:cs typeface="Arial Unicode MS" panose="020B0604020202020204" pitchFamily="34" charset="-128"/>
              </a:rPr>
              <a:pPr hangingPunct="1">
                <a:lnSpc>
                  <a:spcPct val="100000"/>
                </a:lnSpc>
              </a:pPr>
              <a:t>9</a:t>
            </a:fld>
            <a:endParaRPr lang="en-US" altLang="en-US">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314" name="Rectangle 2">
            <a:extLst>
              <a:ext uri="{FF2B5EF4-FFF2-40B4-BE49-F238E27FC236}">
                <a16:creationId xmlns:a16="http://schemas.microsoft.com/office/drawing/2014/main" id="{55851BF3-9011-457A-B9CD-1413093916AB}"/>
              </a:ext>
            </a:extLst>
          </p:cNvPr>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b="1"/>
              <a:t>2-approximate vertex-cover</a:t>
            </a:r>
          </a:p>
        </p:txBody>
      </p:sp>
      <p:sp>
        <p:nvSpPr>
          <p:cNvPr id="13315" name="Text Box 3">
            <a:extLst>
              <a:ext uri="{FF2B5EF4-FFF2-40B4-BE49-F238E27FC236}">
                <a16:creationId xmlns:a16="http://schemas.microsoft.com/office/drawing/2014/main" id="{364A06B1-BCD1-4EBD-9A97-FD92037F0C36}"/>
              </a:ext>
            </a:extLst>
          </p:cNvPr>
          <p:cNvSpPr txBox="1">
            <a:spLocks noChangeArrowheads="1"/>
          </p:cNvSpPr>
          <p:nvPr/>
        </p:nvSpPr>
        <p:spPr bwMode="auto">
          <a:xfrm>
            <a:off x="457200" y="13716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638"/>
              </a:spcBef>
              <a:spcAft>
                <a:spcPts val="1425"/>
              </a:spcAft>
              <a:buSzPct val="45000"/>
              <a:buFont typeface="Arial" panose="020B0604020202020204" pitchFamily="34" charset="0"/>
              <a:buChar char="•"/>
            </a:pPr>
            <a:r>
              <a:rPr lang="en-US" altLang="en-US" sz="3200" b="1" i="1">
                <a:latin typeface="Calibri" panose="020F0502020204030204" pitchFamily="34" charset="0"/>
              </a:rPr>
              <a:t>Theorem 35.1</a:t>
            </a:r>
            <a:r>
              <a:rPr lang="en-US" altLang="en-US" sz="3200" b="1">
                <a:latin typeface="Calibri" panose="020F0502020204030204" pitchFamily="34" charset="0"/>
              </a:rPr>
              <a:t> </a:t>
            </a:r>
          </a:p>
          <a:p>
            <a:pPr lvl="1" hangingPunct="1">
              <a:lnSpc>
                <a:spcPct val="90000"/>
              </a:lnSpc>
              <a:spcBef>
                <a:spcPts val="563"/>
              </a:spcBef>
              <a:spcAft>
                <a:spcPts val="1425"/>
              </a:spcAft>
              <a:buSzPct val="75000"/>
              <a:buFont typeface="Arial" panose="020B0604020202020204" pitchFamily="34" charset="0"/>
              <a:buChar char="–"/>
            </a:pPr>
            <a:r>
              <a:rPr lang="en-US" altLang="en-US" sz="2800">
                <a:latin typeface="Calibri" panose="020F0502020204030204" pitchFamily="34" charset="0"/>
              </a:rPr>
              <a:t>APPROXIMATE-VERTEX-COVER is a poly time </a:t>
            </a:r>
            <a:r>
              <a:rPr lang="en-US" altLang="en-US" sz="2800" b="1">
                <a:latin typeface="Calibri" panose="020F0502020204030204" pitchFamily="34" charset="0"/>
              </a:rPr>
              <a:t>2-approximate algorithm</a:t>
            </a:r>
            <a:r>
              <a:rPr lang="en-US" altLang="en-US" sz="2800">
                <a:latin typeface="Calibri" panose="020F0502020204030204" pitchFamily="34" charset="0"/>
              </a:rPr>
              <a:t>, i.e., the size of returned vertex cover set is at most twice of the size of optimal vertex-cover.</a:t>
            </a:r>
          </a:p>
          <a:p>
            <a:pPr lvl="1" hangingPunct="1">
              <a:lnSpc>
                <a:spcPct val="90000"/>
              </a:lnSpc>
              <a:spcBef>
                <a:spcPts val="563"/>
              </a:spcBef>
              <a:spcAft>
                <a:spcPts val="1425"/>
              </a:spcAft>
              <a:buSzPct val="75000"/>
              <a:buFont typeface="Arial" panose="020B0604020202020204" pitchFamily="34" charset="0"/>
              <a:buNone/>
            </a:pPr>
            <a:endParaRPr lang="en-US" altLang="en-US" sz="2800">
              <a:latin typeface="Calibri" panose="020F0502020204030204" pitchFamily="34" charset="0"/>
            </a:endParaRPr>
          </a:p>
          <a:p>
            <a:pPr lvl="1" hangingPunct="1">
              <a:lnSpc>
                <a:spcPct val="90000"/>
              </a:lnSpc>
              <a:spcBef>
                <a:spcPts val="563"/>
              </a:spcBef>
              <a:spcAft>
                <a:spcPts val="1425"/>
              </a:spcAft>
              <a:buSzPct val="75000"/>
              <a:buFont typeface="Arial" panose="020B0604020202020204" pitchFamily="34" charset="0"/>
              <a:buNone/>
            </a:pPr>
            <a:endParaRPr lang="en-US" altLang="en-US" sz="2800" b="1">
              <a:solidFill>
                <a:srgbClr val="FF0000"/>
              </a:solidFill>
              <a:latin typeface="Calibri" panose="020F0502020204030204" pitchFamily="34" charset="0"/>
            </a:endParaRPr>
          </a:p>
          <a:p>
            <a:pPr hangingPunct="1">
              <a:lnSpc>
                <a:spcPct val="90000"/>
              </a:lnSpc>
              <a:spcAft>
                <a:spcPts val="1425"/>
              </a:spcAft>
              <a:buClrTx/>
              <a:buSzTx/>
              <a:buFontTx/>
              <a:buNone/>
            </a:pPr>
            <a:r>
              <a:rPr lang="en-US" altLang="en-US" sz="2800" b="1" u="sng">
                <a:solidFill>
                  <a:srgbClr val="FF0000"/>
                </a:solidFill>
                <a:latin typeface="Calibri" panose="020F0502020204030204" pitchFamily="34" charset="0"/>
              </a:rPr>
              <a:t>Assignment : </a:t>
            </a:r>
            <a:r>
              <a:rPr lang="en-US" altLang="en-US" sz="2800" b="1">
                <a:solidFill>
                  <a:srgbClr val="FF0000"/>
                </a:solidFill>
                <a:latin typeface="Calibri" panose="020F0502020204030204" pitchFamily="34" charset="0"/>
              </a:rPr>
              <a:t>Prove that AVC</a:t>
            </a:r>
            <a:r>
              <a:rPr lang="th-TH" altLang="en-US" sz="2800" b="1">
                <a:solidFill>
                  <a:srgbClr val="FF0000"/>
                </a:solidFill>
                <a:latin typeface="Calibri" panose="020F0502020204030204" pitchFamily="34" charset="0"/>
              </a:rPr>
              <a:t> is a polynomial-time </a:t>
            </a:r>
            <a:r>
              <a:rPr lang="en-US" altLang="en-US" sz="2800" b="1">
                <a:solidFill>
                  <a:srgbClr val="FF0000"/>
                </a:solidFill>
                <a:latin typeface="Calibri" panose="020F0502020204030204" pitchFamily="34" charset="0"/>
              </a:rPr>
              <a:t>2-</a:t>
            </a:r>
            <a:r>
              <a:rPr lang="th-TH" altLang="en-US" sz="2800" b="1">
                <a:solidFill>
                  <a:srgbClr val="FF0000"/>
                </a:solidFill>
                <a:latin typeface="Calibri" panose="020F0502020204030204" pitchFamily="34" charset="0"/>
              </a:rPr>
              <a:t>approximation algorithm.</a:t>
            </a:r>
          </a:p>
          <a:p>
            <a:pPr lvl="1" hangingPunct="1">
              <a:lnSpc>
                <a:spcPct val="90000"/>
              </a:lnSpc>
              <a:spcBef>
                <a:spcPts val="563"/>
              </a:spcBef>
              <a:spcAft>
                <a:spcPts val="1425"/>
              </a:spcAft>
              <a:buSzPct val="75000"/>
              <a:buFont typeface="Arial" panose="020B0604020202020204" pitchFamily="34" charset="0"/>
              <a:buNone/>
            </a:pPr>
            <a:endParaRPr lang="en-US" altLang="en-US" sz="280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13315">
                                            <p:txEl>
                                              <p:pRg st="4" end="4"/>
                                            </p:txEl>
                                          </p:spTgt>
                                        </p:tgtEl>
                                        <p:attrNameLst>
                                          <p:attrName>style.visibility</p:attrName>
                                        </p:attrNameLst>
                                      </p:cBhvr>
                                      <p:to>
                                        <p:strVal val="visible"/>
                                      </p:to>
                                    </p:set>
                                    <p:animEffect transition="in" filter="circle(in)">
                                      <p:cBhvr additive="repl">
                                        <p:cTn id="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On-screen Show (4:3)</PresentationFormat>
  <Slides>33</Slides>
  <Notes>33</Notes>
  <HiddenSlides>0</HiddenSlide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Office Theme</vt:lpstr>
      <vt:lpstr>Office Theme</vt:lpstr>
      <vt:lpstr>PowerPoint Presentation</vt:lpstr>
      <vt:lpstr>NP-complete problems</vt:lpstr>
      <vt:lpstr>Approximation Algorithms</vt:lpstr>
      <vt:lpstr>Approximation Algorithms</vt:lpstr>
      <vt:lpstr>Vertex Cover Problem</vt:lpstr>
      <vt:lpstr>Example of Vertex Covers</vt:lpstr>
      <vt:lpstr>Approximate Vertex Cover Algorithm</vt:lpstr>
      <vt:lpstr>Approximate Vertex Cover Algorithm</vt:lpstr>
      <vt:lpstr>2-approximate vertex-cover</vt:lpstr>
      <vt:lpstr>Travelling Salesman Problem (TSP)</vt:lpstr>
      <vt:lpstr>TSP with triangle inequality</vt:lpstr>
      <vt:lpstr>Minimum Spanning Trees (MST)</vt:lpstr>
      <vt:lpstr>Minimum Spanning Trees (MST)</vt:lpstr>
      <vt:lpstr>Prim’s Algorithm</vt:lpstr>
      <vt:lpstr>Prim’s Algorithm </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Example : Prim’s Algorithm</vt:lpstr>
      <vt:lpstr>Approximation TSP w triangle inequality</vt:lpstr>
      <vt:lpstr>Example: Approximate TSP (1)</vt:lpstr>
      <vt:lpstr>Example: Approximate TSP (2)</vt:lpstr>
      <vt:lpstr>Example: Approximate TSP (3)</vt:lpstr>
      <vt:lpstr>BOUNS :) Design an approximate algorithm to solve the following problem. What is your algorithm time complexity?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cp:lastPrinted>1601-01-01T00:00:00Z</cp:lastPrinted>
  <dcterms:created xsi:type="dcterms:W3CDTF">1601-01-01T00:00:00Z</dcterms:created>
  <dcterms:modified xsi:type="dcterms:W3CDTF">2018-03-17T03:40:48Z</dcterms:modified>
</cp:coreProperties>
</file>