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102" autoAdjust="0"/>
  </p:normalViewPr>
  <p:slideViewPr>
    <p:cSldViewPr>
      <p:cViewPr varScale="1">
        <p:scale>
          <a:sx n="79" d="100"/>
          <a:sy n="79" d="100"/>
        </p:scale>
        <p:origin x="17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3255D-B2F7-48EC-BE49-55EFB5FAEFAB}" type="datetimeFigureOut">
              <a:rPr lang="en-US" smtClean="0"/>
              <a:t>02/04/2018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876F8-4652-45C8-A531-C6E6CA711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25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LP is not equivalent to vertex cover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876F8-4652-45C8-A531-C6E6CA711A8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251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Since an optimal vertex cover is a feasible solution to the</a:t>
            </a:r>
          </a:p>
          <a:p>
            <a:r>
              <a:rPr lang="en-US" dirty="0" smtClean="0"/>
              <a:t>linear program z* must be a lower bound on w(c*)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876F8-4652-45C8-A531-C6E6CA711A8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753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D914-1161-4610-8135-F162A2455DCA}" type="datetimeFigureOut">
              <a:rPr lang="en-US" smtClean="0"/>
              <a:t>02/04/2018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188E-95F7-4F66-A120-7DABD6BE1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D914-1161-4610-8135-F162A2455DCA}" type="datetimeFigureOut">
              <a:rPr lang="en-US" smtClean="0"/>
              <a:t>02/04/2018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188E-95F7-4F66-A120-7DABD6BE1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D914-1161-4610-8135-F162A2455DCA}" type="datetimeFigureOut">
              <a:rPr lang="en-US" smtClean="0"/>
              <a:t>02/04/2018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188E-95F7-4F66-A120-7DABD6BE1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D914-1161-4610-8135-F162A2455DCA}" type="datetimeFigureOut">
              <a:rPr lang="en-US" smtClean="0"/>
              <a:t>02/04/2018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188E-95F7-4F66-A120-7DABD6BE1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D914-1161-4610-8135-F162A2455DCA}" type="datetimeFigureOut">
              <a:rPr lang="en-US" smtClean="0"/>
              <a:t>02/04/2018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188E-95F7-4F66-A120-7DABD6BE1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D914-1161-4610-8135-F162A2455DCA}" type="datetimeFigureOut">
              <a:rPr lang="en-US" smtClean="0"/>
              <a:t>02/04/2018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188E-95F7-4F66-A120-7DABD6BE1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D914-1161-4610-8135-F162A2455DCA}" type="datetimeFigureOut">
              <a:rPr lang="en-US" smtClean="0"/>
              <a:t>02/04/2018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188E-95F7-4F66-A120-7DABD6BE1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D914-1161-4610-8135-F162A2455DCA}" type="datetimeFigureOut">
              <a:rPr lang="en-US" smtClean="0"/>
              <a:t>02/04/2018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188E-95F7-4F66-A120-7DABD6BE1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D914-1161-4610-8135-F162A2455DCA}" type="datetimeFigureOut">
              <a:rPr lang="en-US" smtClean="0"/>
              <a:t>02/04/2018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188E-95F7-4F66-A120-7DABD6BE1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D914-1161-4610-8135-F162A2455DCA}" type="datetimeFigureOut">
              <a:rPr lang="en-US" smtClean="0"/>
              <a:t>02/04/2018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188E-95F7-4F66-A120-7DABD6BE1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D914-1161-4610-8135-F162A2455DCA}" type="datetimeFigureOut">
              <a:rPr lang="en-US" smtClean="0"/>
              <a:t>02/04/2018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188E-95F7-4F66-A120-7DABD6BE1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BD914-1161-4610-8135-F162A2455DCA}" type="datetimeFigureOut">
              <a:rPr lang="en-US" smtClean="0"/>
              <a:t>02/04/2018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D188E-95F7-4F66-A120-7DABD6BE13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Approximating weighted vertex cover using linear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6858000" cy="2133600"/>
          </a:xfrm>
        </p:spPr>
        <p:txBody>
          <a:bodyPr/>
          <a:lstStyle/>
          <a:p>
            <a:r>
              <a:rPr lang="en-US" dirty="0" smtClean="0"/>
              <a:t>Presented to: Dr. </a:t>
            </a:r>
            <a:r>
              <a:rPr lang="en-US" dirty="0" err="1" smtClean="0"/>
              <a:t>Mayada</a:t>
            </a:r>
            <a:r>
              <a:rPr lang="en-US" dirty="0" smtClean="0"/>
              <a:t> </a:t>
            </a:r>
            <a:r>
              <a:rPr lang="en-US" dirty="0" err="1" smtClean="0"/>
              <a:t>Hadhoud</a:t>
            </a:r>
            <a:endParaRPr lang="en-US" dirty="0" smtClean="0"/>
          </a:p>
          <a:p>
            <a:pPr algn="l"/>
            <a:r>
              <a:rPr lang="en-US" smtClean="0"/>
              <a:t>      </a:t>
            </a:r>
            <a:r>
              <a:rPr lang="en-US" dirty="0" smtClean="0"/>
              <a:t>Prepared by:  Bishoy Aziz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338263"/>
            <a:ext cx="6781800" cy="4813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APPROX-MIN-WEIGHT-VC is a 2-approximation algorithm.</a:t>
            </a:r>
          </a:p>
          <a:p>
            <a:r>
              <a:rPr lang="en-US" dirty="0" smtClean="0"/>
              <a:t>C</a:t>
            </a:r>
            <a:r>
              <a:rPr lang="en-US" baseline="30000" dirty="0" smtClean="0"/>
              <a:t>*</a:t>
            </a:r>
            <a:r>
              <a:rPr lang="en-US" dirty="0" smtClean="0"/>
              <a:t> : an optimal solution to the minimum-weight vertex-cover problem.</a:t>
            </a:r>
          </a:p>
          <a:p>
            <a:r>
              <a:rPr lang="en-US" dirty="0" smtClean="0"/>
              <a:t> Z</a:t>
            </a:r>
            <a:r>
              <a:rPr lang="en-US" baseline="30000" dirty="0" smtClean="0"/>
              <a:t>*</a:t>
            </a:r>
            <a:r>
              <a:rPr lang="en-US" dirty="0" smtClean="0"/>
              <a:t> : the value of an optimal solution to the linear program.</a:t>
            </a:r>
          </a:p>
          <a:p>
            <a:r>
              <a:rPr lang="en-US" b="1" dirty="0" smtClean="0"/>
              <a:t>Z* &lt;= w(C* )   ---------(1)</a:t>
            </a:r>
          </a:p>
          <a:p>
            <a:pPr lvl="1"/>
            <a:r>
              <a:rPr lang="en-US" dirty="0" smtClean="0"/>
              <a:t>Because LP has fewer constraints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</a:t>
            </a:r>
            <a:endParaRPr lang="en-US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524000"/>
            <a:ext cx="6172200" cy="499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7543800" y="6248400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-------(2)</a:t>
            </a:r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799"/>
          </a:xfrm>
        </p:spPr>
        <p:txBody>
          <a:bodyPr/>
          <a:lstStyle/>
          <a:p>
            <a:r>
              <a:rPr lang="en-US" dirty="0" smtClean="0"/>
              <a:t>From (1) and (2)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124199"/>
            <a:ext cx="5334000" cy="1122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Introduction to Algorithms, </a:t>
            </a:r>
            <a:r>
              <a:rPr lang="pt-BR" dirty="0"/>
              <a:t>THOMAS   H. CORMEN, CHARLES   E. LEISERSON, RONALD L . RIVEST, CLIFFORD STEIN </a:t>
            </a:r>
            <a:r>
              <a:rPr lang="en-US" sz="3600" dirty="0"/>
              <a:t>, 3</a:t>
            </a:r>
            <a:r>
              <a:rPr lang="en-US" sz="3600" baseline="30000" dirty="0"/>
              <a:t>rd</a:t>
            </a:r>
            <a:r>
              <a:rPr lang="en-US" sz="3600" dirty="0"/>
              <a:t> edition. </a:t>
            </a:r>
          </a:p>
          <a:p>
            <a:r>
              <a:rPr lang="en-US" smtClean="0"/>
              <a:t>Coursera: Approximation </a:t>
            </a:r>
            <a:r>
              <a:rPr lang="en-US" dirty="0"/>
              <a:t>Algorithms Part 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953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minimum-weight vertex-cover problem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Given an undirected graph G = (V, E)</a:t>
            </a:r>
          </a:p>
          <a:p>
            <a:r>
              <a:rPr lang="en-US" dirty="0" smtClean="0"/>
              <a:t>vertex weights wi≥0</a:t>
            </a:r>
          </a:p>
          <a:p>
            <a:r>
              <a:rPr lang="en-US" dirty="0" smtClean="0"/>
              <a:t> find a minimum weight subset of nodes C such that every edge is incident to at least one vertex in C.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567299"/>
            <a:ext cx="4038600" cy="4071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Weighted Vertex Cover: IP Formulation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295400"/>
            <a:ext cx="7439025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Weighted Vertex Cover: IP Formulation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57325"/>
            <a:ext cx="8001000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Weighted Vertex Cover: IP Formulation 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676400"/>
            <a:ext cx="7047914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1600200"/>
            <a:ext cx="2333625" cy="3149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3200" y="4038600"/>
            <a:ext cx="24003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linear-programming relaxation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1600200"/>
            <a:ext cx="2333625" cy="3149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1638" y="1600200"/>
            <a:ext cx="6317762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28800" y="4267200"/>
            <a:ext cx="44005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438275"/>
            <a:ext cx="6715125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133600"/>
            <a:ext cx="731435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Algorithm APPROX-MIN-WEIGHT-VC is a polynomial-time because: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here is a polynomial-time algorithm to solve the linear program.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for</a:t>
            </a:r>
            <a:r>
              <a:rPr lang="en-US" dirty="0" smtClean="0"/>
              <a:t> loop of lines 3–5 runs in polynomial time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239</Words>
  <Application>Microsoft Office PowerPoint</Application>
  <PresentationFormat>On-screen Show (4:3)</PresentationFormat>
  <Paragraphs>36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Approximating weighted vertex cover using linear programming</vt:lpstr>
      <vt:lpstr>minimum-weight vertex-cover problem</vt:lpstr>
      <vt:lpstr>Weighted Vertex Cover: IP Formulation </vt:lpstr>
      <vt:lpstr>Weighted Vertex Cover: IP Formulation </vt:lpstr>
      <vt:lpstr>Weighted Vertex Cover: IP Formulation </vt:lpstr>
      <vt:lpstr>linear-programming relaxation</vt:lpstr>
      <vt:lpstr>Algorithm</vt:lpstr>
      <vt:lpstr>Algorithm</vt:lpstr>
      <vt:lpstr>Runtime</vt:lpstr>
      <vt:lpstr>Correctness</vt:lpstr>
      <vt:lpstr>Cost</vt:lpstr>
      <vt:lpstr>Cost</vt:lpstr>
      <vt:lpstr>Cost</vt:lpstr>
      <vt:lpstr>References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Approximating weighted vertex cover using linear programming</dc:title>
  <dc:creator>Bishoy</dc:creator>
  <cp:lastModifiedBy>Bishoy Aziz Haleem Soliman</cp:lastModifiedBy>
  <cp:revision>24</cp:revision>
  <dcterms:created xsi:type="dcterms:W3CDTF">2018-04-01T09:52:15Z</dcterms:created>
  <dcterms:modified xsi:type="dcterms:W3CDTF">2018-04-02T06:06:18Z</dcterms:modified>
</cp:coreProperties>
</file>