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sldIdLst>
    <p:sldId id="257" r:id="rId2"/>
    <p:sldId id="323" r:id="rId3"/>
    <p:sldId id="259" r:id="rId4"/>
    <p:sldId id="324" r:id="rId5"/>
    <p:sldId id="325" r:id="rId6"/>
    <p:sldId id="326" r:id="rId7"/>
    <p:sldId id="327" r:id="rId8"/>
    <p:sldId id="328" r:id="rId9"/>
    <p:sldId id="329" r:id="rId10"/>
    <p:sldId id="330" r:id="rId11"/>
    <p:sldId id="331" r:id="rId12"/>
    <p:sldId id="332" r:id="rId13"/>
    <p:sldId id="333" r:id="rId14"/>
    <p:sldId id="334" r:id="rId15"/>
    <p:sldId id="335" r:id="rId16"/>
    <p:sldId id="336" r:id="rId17"/>
    <p:sldId id="337" r:id="rId18"/>
    <p:sldId id="338" r:id="rId19"/>
    <p:sldId id="339" r:id="rId20"/>
    <p:sldId id="340" r:id="rId21"/>
    <p:sldId id="341" r:id="rId22"/>
    <p:sldId id="342" r:id="rId23"/>
    <p:sldId id="343" r:id="rId24"/>
    <p:sldId id="344" r:id="rId25"/>
    <p:sldId id="345" r:id="rId26"/>
    <p:sldId id="346" r:id="rId27"/>
    <p:sldId id="347" r:id="rId28"/>
    <p:sldId id="348" r:id="rId29"/>
    <p:sldId id="349" r:id="rId30"/>
    <p:sldId id="350"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23" autoAdjust="0"/>
    <p:restoredTop sz="92163" autoAdjust="0"/>
  </p:normalViewPr>
  <p:slideViewPr>
    <p:cSldViewPr>
      <p:cViewPr varScale="1">
        <p:scale>
          <a:sx n="105" d="100"/>
          <a:sy n="105" d="100"/>
        </p:scale>
        <p:origin x="1944"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5A36E8EB-9165-4B6E-8169-7C06A4AD346B}" type="datetimeFigureOut">
              <a:rPr lang="ar-EG" smtClean="0"/>
              <a:t>19/03/1440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BB51B835-0A1F-4BFC-ADB0-F1139BA7A782}" type="slidenum">
              <a:rPr lang="en-US" smtClean="0"/>
              <a:t>‹#›</a:t>
            </a:fld>
            <a:endParaRPr lang="en-US"/>
          </a:p>
        </p:txBody>
      </p:sp>
    </p:spTree>
    <p:extLst>
      <p:ext uri="{BB962C8B-B14F-4D97-AF65-F5344CB8AC3E}">
        <p14:creationId xmlns:p14="http://schemas.microsoft.com/office/powerpoint/2010/main" val="837129541"/>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a:t>Click to edit Master title style</a:t>
            </a:r>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fld id="{1F22C70B-5520-4D21-B0C3-ABD6C6F9B2EF}" type="datetime1">
              <a:rPr lang="en-US" smtClean="0"/>
              <a:t>11/27/2018</a:t>
            </a:fld>
            <a:endParaRPr lang="en-US"/>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endParaRPr lang="en-US"/>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2D73F64-1814-4FFC-8A20-A62E8A85EA63}" type="datetime1">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fld id="{C9A0D58A-DD3E-42C7-8B00-96CC1F3ADB31}" type="datetime1">
              <a:rPr lang="en-US" smtClean="0"/>
              <a:t>11/27/2018</a:t>
            </a:fld>
            <a:endParaRPr lang="en-US"/>
          </a:p>
        </p:txBody>
      </p:sp>
      <p:sp>
        <p:nvSpPr>
          <p:cNvPr id="5" name="Footer Placeholder 4"/>
          <p:cNvSpPr>
            <a:spLocks noGrp="1"/>
          </p:cNvSpPr>
          <p:nvPr>
            <p:ph type="ftr" sz="quarter" idx="11"/>
          </p:nvPr>
        </p:nvSpPr>
        <p:spPr>
          <a:xfrm>
            <a:off x="457201" y="6248207"/>
            <a:ext cx="5573483" cy="365125"/>
          </a:xfrm>
        </p:spPr>
        <p:txBody>
          <a:bodyPr/>
          <a:lstStyle/>
          <a:p>
            <a:endParaRPr lang="en-US"/>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Slide Number Placeholder 5"/>
          <p:cNvSpPr>
            <a:spLocks noGrp="1"/>
          </p:cNvSpPr>
          <p:nvPr>
            <p:ph type="sldNum" sz="quarter" idx="12"/>
          </p:nvPr>
        </p:nvSpPr>
        <p:spPr>
          <a:xfrm rot="5400000">
            <a:off x="5989638" y="144462"/>
            <a:ext cx="533400" cy="244476"/>
          </a:xfrm>
        </p:spPr>
        <p:txBody>
          <a:bodyPr/>
          <a:lstStyle/>
          <a:p>
            <a:fld id="{B6F15528-21DE-4FAA-801E-634DDDAF4B2B}"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Table Placeholder 2"/>
          <p:cNvSpPr>
            <a:spLocks noGrp="1"/>
          </p:cNvSpPr>
          <p:nvPr>
            <p:ph type="tbl" idx="1"/>
          </p:nvPr>
        </p:nvSpPr>
        <p:spPr>
          <a:xfrm>
            <a:off x="457200" y="1600200"/>
            <a:ext cx="8229600" cy="4525963"/>
          </a:xfrm>
        </p:spPr>
        <p:txBody>
          <a:bodyPr/>
          <a:lstStyle/>
          <a:p>
            <a:pPr lvl="0"/>
            <a:endParaRPr lang="en-US" noProof="0"/>
          </a:p>
        </p:txBody>
      </p:sp>
      <p:sp>
        <p:nvSpPr>
          <p:cNvPr id="4" name="Rectangle 4"/>
          <p:cNvSpPr>
            <a:spLocks noGrp="1" noChangeArrowheads="1"/>
          </p:cNvSpPr>
          <p:nvPr>
            <p:ph type="dt" sz="half" idx="10"/>
          </p:nvPr>
        </p:nvSpPr>
        <p:spPr>
          <a:ln/>
        </p:spPr>
        <p:txBody>
          <a:bodyPr/>
          <a:lstStyle>
            <a:lvl1pPr>
              <a:defRPr/>
            </a:lvl1pPr>
          </a:lstStyle>
          <a:p>
            <a:pPr>
              <a:defRPr/>
            </a:pPr>
            <a:fld id="{4788AE38-0E51-47D3-9954-735BA9192FCD}" type="datetime1">
              <a:rPr lang="en-US" smtClean="0"/>
              <a:t>11/27/2018</a:t>
            </a:fld>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9580B18-5AE7-4563-8866-626C563130BD}" type="slidenum">
              <a:rPr lang="ar-SA"/>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37F62FD8-917E-475C-985C-78054BDF81E8}" type="datetime1">
              <a:rPr lang="en-US" smtClean="0"/>
              <a:t>11/27/2018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a:t>Click to edit Master title style</a:t>
            </a:r>
          </a:p>
        </p:txBody>
      </p:sp>
      <p:sp>
        <p:nvSpPr>
          <p:cNvPr id="12" name="Date Placeholder 11"/>
          <p:cNvSpPr>
            <a:spLocks noGrp="1"/>
          </p:cNvSpPr>
          <p:nvPr>
            <p:ph type="dt" sz="half" idx="10"/>
          </p:nvPr>
        </p:nvSpPr>
        <p:spPr/>
        <p:txBody>
          <a:bodyPr/>
          <a:lstStyle/>
          <a:p>
            <a:fld id="{1E31DFA7-56EE-4126-9790-DAE8B70E241C}" type="datetime1">
              <a:rPr lang="en-US" smtClean="0"/>
              <a:t>11/27/2018</a:t>
            </a:fld>
            <a:endParaRPr lang="en-US"/>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8" name="Date Placeholder 7"/>
          <p:cNvSpPr>
            <a:spLocks noGrp="1"/>
          </p:cNvSpPr>
          <p:nvPr>
            <p:ph type="dt" sz="half" idx="15"/>
          </p:nvPr>
        </p:nvSpPr>
        <p:spPr/>
        <p:txBody>
          <a:bodyPr rtlCol="0"/>
          <a:lstStyle/>
          <a:p>
            <a:fld id="{3B692367-BAF3-4620-B1AC-A12BFA394478}" type="datetime1">
              <a:rPr lang="en-US" smtClean="0"/>
              <a:t>11/27/2018</a:t>
            </a:fld>
            <a:endParaRPr lang="en-US"/>
          </a:p>
        </p:txBody>
      </p:sp>
      <p:sp>
        <p:nvSpPr>
          <p:cNvPr id="10" name="Slide Number Placeholder 9"/>
          <p:cNvSpPr>
            <a:spLocks noGrp="1"/>
          </p:cNvSpPr>
          <p:nvPr>
            <p:ph type="sldNum" sz="quarter" idx="16"/>
          </p:nvPr>
        </p:nvSpPr>
        <p:spPr/>
        <p:txBody>
          <a:bodyPr rtlCol="0"/>
          <a:lstStyle/>
          <a:p>
            <a:fld id="{B6F15528-21DE-4FAA-801E-634DDDAF4B2B}" type="slidenum">
              <a:rPr lang="en-US" smtClean="0"/>
              <a:pPr/>
              <a:t>‹#›</a:t>
            </a:fld>
            <a:endParaRPr lang="en-US"/>
          </a:p>
        </p:txBody>
      </p:sp>
      <p:sp>
        <p:nvSpPr>
          <p:cNvPr id="12" name="Footer Placeholder 11"/>
          <p:cNvSpPr>
            <a:spLocks noGrp="1"/>
          </p:cNvSpPr>
          <p:nvPr>
            <p:ph type="ftr" sz="quarter" idx="17"/>
          </p:nvPr>
        </p:nvSpPr>
        <p:spPr/>
        <p:txBody>
          <a:bodyPr rtlCol="0"/>
          <a:lstStyle/>
          <a:p>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a:t>Click to edit Master title style</a:t>
            </a:r>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0" name="Date Placeholder 9"/>
          <p:cNvSpPr>
            <a:spLocks noGrp="1"/>
          </p:cNvSpPr>
          <p:nvPr>
            <p:ph type="dt" sz="half" idx="15"/>
          </p:nvPr>
        </p:nvSpPr>
        <p:spPr/>
        <p:txBody>
          <a:bodyPr rtlCol="0"/>
          <a:lstStyle/>
          <a:p>
            <a:fld id="{FD298A68-ADC4-499D-8467-FB509EBEBFA6}" type="datetime1">
              <a:rPr lang="en-US" smtClean="0"/>
              <a:t>11/27/2018</a:t>
            </a:fld>
            <a:endParaRPr lang="en-US"/>
          </a:p>
        </p:txBody>
      </p:sp>
      <p:sp>
        <p:nvSpPr>
          <p:cNvPr id="12" name="Slide Number Placeholder 11"/>
          <p:cNvSpPr>
            <a:spLocks noGrp="1"/>
          </p:cNvSpPr>
          <p:nvPr>
            <p:ph type="sldNum" sz="quarter" idx="16"/>
          </p:nvPr>
        </p:nvSpPr>
        <p:spPr/>
        <p:txBody>
          <a:bodyPr rtlCol="0"/>
          <a:lstStyle/>
          <a:p>
            <a:fld id="{B6F15528-21DE-4FAA-801E-634DDDAF4B2B}" type="slidenum">
              <a:rPr lang="en-US" smtClean="0"/>
              <a:pPr/>
              <a:t>‹#›</a:t>
            </a:fld>
            <a:endParaRPr lang="en-US"/>
          </a:p>
        </p:txBody>
      </p:sp>
      <p:sp>
        <p:nvSpPr>
          <p:cNvPr id="14" name="Footer Placeholder 13"/>
          <p:cNvSpPr>
            <a:spLocks noGrp="1"/>
          </p:cNvSpPr>
          <p:nvPr>
            <p:ph type="ftr" sz="quarter" idx="17"/>
          </p:nvPr>
        </p:nvSpPr>
        <p:spPr/>
        <p:txBody>
          <a:bodyPr rtlCol="0"/>
          <a:lstStyle/>
          <a:p>
            <a:endParaRPr lang="en-US"/>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F06B8A34-9AE3-4B87-98BB-58CFE0E251F4}" type="datetime1">
              <a:rPr lang="en-US" smtClean="0"/>
              <a:t>11/27/2018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DC1A6E-1788-4FC6-BE39-1A3CE1E2C12D}" type="datetime1">
              <a:rPr lang="en-US" smtClean="0"/>
              <a:t>11/27/2018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a:t>Click to edit Master title style</a:t>
            </a:r>
          </a:p>
        </p:txBody>
      </p:sp>
      <p:sp>
        <p:nvSpPr>
          <p:cNvPr id="5" name="Date Placeholder 4"/>
          <p:cNvSpPr>
            <a:spLocks noGrp="1"/>
          </p:cNvSpPr>
          <p:nvPr>
            <p:ph type="dt" sz="half" idx="10"/>
          </p:nvPr>
        </p:nvSpPr>
        <p:spPr/>
        <p:txBody>
          <a:bodyPr/>
          <a:lstStyle/>
          <a:p>
            <a:fld id="{2AFD42A5-E46A-420D-B074-824245140AAC}" type="datetime1">
              <a:rPr lang="en-US" smtClean="0"/>
              <a:t>11/27/2018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B6F15528-21DE-4FAA-801E-634DDDAF4B2B}" type="slidenum">
              <a:rPr lang="en-US" smtClean="0"/>
              <a:pPr/>
              <a:t>‹#›</a:t>
            </a:fld>
            <a:endParaRPr lang="en-US"/>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a:t>Click to edit Master title style</a:t>
            </a:r>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Date Placeholder 11"/>
          <p:cNvSpPr>
            <a:spLocks noGrp="1"/>
          </p:cNvSpPr>
          <p:nvPr>
            <p:ph type="dt" sz="half" idx="10"/>
          </p:nvPr>
        </p:nvSpPr>
        <p:spPr>
          <a:xfrm>
            <a:off x="6248400" y="6248400"/>
            <a:ext cx="2667000" cy="365125"/>
          </a:xfrm>
        </p:spPr>
        <p:txBody>
          <a:bodyPr rtlCol="0"/>
          <a:lstStyle/>
          <a:p>
            <a:fld id="{358E1C7D-CE3E-4BC7-A469-ED11FDAD97D5}" type="datetime1">
              <a:rPr lang="en-US" smtClean="0"/>
              <a:t>11/27/2018</a:t>
            </a:fld>
            <a:endParaRPr lang="en-US"/>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B6F15528-21DE-4FAA-801E-634DDDAF4B2B}" type="slidenum">
              <a:rPr lang="en-US" smtClean="0"/>
              <a:pPr/>
              <a:t>‹#›</a:t>
            </a:fld>
            <a:endParaRPr lang="en-US"/>
          </a:p>
        </p:txBody>
      </p:sp>
      <p:sp>
        <p:nvSpPr>
          <p:cNvPr id="14" name="Footer Placeholder 13"/>
          <p:cNvSpPr>
            <a:spLocks noGrp="1"/>
          </p:cNvSpPr>
          <p:nvPr>
            <p:ph type="ftr" sz="quarter" idx="12"/>
          </p:nvPr>
        </p:nvSpPr>
        <p:spPr>
          <a:xfrm>
            <a:off x="1600200" y="6248206"/>
            <a:ext cx="4572000" cy="365125"/>
          </a:xfrm>
        </p:spPr>
        <p:txBody>
          <a:bodyPr rtlCol="0"/>
          <a:lstStyle/>
          <a:p>
            <a:endParaRPr lang="en-US"/>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a:t>Click to edit Master title style</a:t>
            </a:r>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fld id="{60F32FB8-67E5-46FA-ADB8-E2E931A988A7}" type="datetime1">
              <a:rPr lang="en-US" smtClean="0"/>
              <a:t>11/27/2018</a:t>
            </a:fld>
            <a:endParaRPr lang="en-US"/>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endParaRPr lang="en-US"/>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hdr="0" ftr="0" dt="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ctrTitle"/>
          </p:nvPr>
        </p:nvSpPr>
        <p:spPr>
          <a:xfrm>
            <a:off x="1250156" y="3059113"/>
            <a:ext cx="6477000" cy="1828800"/>
          </a:xfrm>
        </p:spPr>
        <p:txBody>
          <a:bodyPr>
            <a:normAutofit fontScale="90000"/>
          </a:bodyPr>
          <a:lstStyle/>
          <a:p>
            <a:pPr marL="484632" algn="ctr" eaLnBrk="1" fontAlgn="auto" hangingPunct="1">
              <a:spcAft>
                <a:spcPts val="0"/>
              </a:spcAft>
              <a:defRPr/>
            </a:pPr>
            <a:r>
              <a:rPr lang="en-US" sz="6600" dirty="0">
                <a:solidFill>
                  <a:schemeClr val="accent1">
                    <a:tint val="83000"/>
                    <a:satMod val="150000"/>
                  </a:schemeClr>
                </a:solidFill>
              </a:rPr>
              <a:t>WEB BUILDING</a:t>
            </a:r>
            <a:br>
              <a:rPr lang="en-US" sz="6600" dirty="0">
                <a:solidFill>
                  <a:schemeClr val="accent1">
                    <a:tint val="83000"/>
                    <a:satMod val="150000"/>
                  </a:schemeClr>
                </a:solidFill>
              </a:rPr>
            </a:br>
            <a:r>
              <a:rPr lang="en-US" sz="6600" dirty="0">
                <a:solidFill>
                  <a:schemeClr val="accent1">
                    <a:tint val="83000"/>
                    <a:satMod val="150000"/>
                  </a:schemeClr>
                </a:solidFill>
              </a:rPr>
              <a:t>USING Framework</a:t>
            </a:r>
          </a:p>
        </p:txBody>
      </p:sp>
      <p:sp>
        <p:nvSpPr>
          <p:cNvPr id="9219" name="Subtitle 2"/>
          <p:cNvSpPr>
            <a:spLocks noGrp="1"/>
          </p:cNvSpPr>
          <p:nvPr>
            <p:ph type="subTitle" idx="1"/>
          </p:nvPr>
        </p:nvSpPr>
        <p:spPr>
          <a:xfrm>
            <a:off x="457200" y="1905000"/>
            <a:ext cx="8062913" cy="1752600"/>
          </a:xfrm>
        </p:spPr>
        <p:txBody>
          <a:bodyPr/>
          <a:lstStyle/>
          <a:p>
            <a:pPr eaLnBrk="1" hangingPunct="1">
              <a:buFont typeface="Wingdings 2" pitchFamily="18" charset="2"/>
              <a:buNone/>
            </a:pPr>
            <a:endParaRPr lang="en-US" b="1" dirty="0">
              <a:solidFill>
                <a:schemeClr val="tx1"/>
              </a:solidFill>
              <a:latin typeface="Arial Black" pitchFamily="34" charset="0"/>
            </a:endParaRPr>
          </a:p>
          <a:p>
            <a:pPr algn="ctr" eaLnBrk="1" hangingPunct="1">
              <a:buFont typeface="Wingdings 2" pitchFamily="18" charset="2"/>
              <a:buNone/>
            </a:pPr>
            <a:endParaRPr lang="en-US" b="1" dirty="0">
              <a:solidFill>
                <a:schemeClr val="tx1"/>
              </a:solidFill>
              <a:latin typeface="Arial Black" pitchFamily="34" charset="0"/>
            </a:endParaRPr>
          </a:p>
        </p:txBody>
      </p:sp>
      <p:sp>
        <p:nvSpPr>
          <p:cNvPr id="9222" name="Slide Number Placeholder 10"/>
          <p:cNvSpPr>
            <a:spLocks noGrp="1"/>
          </p:cNvSpPr>
          <p:nvPr>
            <p:ph type="sldNum" sz="quarter" idx="12"/>
          </p:nvPr>
        </p:nvSpPr>
        <p:spPr bwMode="auto">
          <a:noFill/>
          <a:ln>
            <a:miter lim="800000"/>
            <a:headEnd/>
            <a:tailEnd/>
          </a:ln>
        </p:spPr>
        <p:txBody>
          <a:bodyPr/>
          <a:lstStyle/>
          <a:p>
            <a:fld id="{CB6C8D88-CB0A-4D04-9B77-74F23D8FE861}" type="slidenum">
              <a:rPr lang="en-US"/>
              <a:pPr/>
              <a:t>1</a:t>
            </a:fld>
            <a:endParaRPr lang="en-US"/>
          </a:p>
        </p:txBody>
      </p:sp>
      <p:sp>
        <p:nvSpPr>
          <p:cNvPr id="9220" name="TextBox 7"/>
          <p:cNvSpPr txBox="1">
            <a:spLocks noChangeArrowheads="1"/>
          </p:cNvSpPr>
          <p:nvPr/>
        </p:nvSpPr>
        <p:spPr bwMode="auto">
          <a:xfrm>
            <a:off x="457200" y="381000"/>
            <a:ext cx="4495800" cy="923925"/>
          </a:xfrm>
          <a:prstGeom prst="rect">
            <a:avLst/>
          </a:prstGeom>
          <a:noFill/>
          <a:ln w="9525">
            <a:noFill/>
            <a:miter lim="800000"/>
            <a:headEnd/>
            <a:tailEnd/>
          </a:ln>
        </p:spPr>
        <p:txBody>
          <a:bodyPr>
            <a:spAutoFit/>
          </a:bodyPr>
          <a:lstStyle/>
          <a:p>
            <a:pPr eaLnBrk="1" hangingPunct="1"/>
            <a:r>
              <a:rPr lang="en-US"/>
              <a:t>Cairo University</a:t>
            </a:r>
            <a:br>
              <a:rPr lang="en-US"/>
            </a:br>
            <a:r>
              <a:rPr lang="en-US"/>
              <a:t>Faculty of Engineering </a:t>
            </a:r>
            <a:br>
              <a:rPr lang="en-US"/>
            </a:br>
            <a:r>
              <a:rPr lang="en-US"/>
              <a:t>Computer Engineering Department</a:t>
            </a:r>
          </a:p>
        </p:txBody>
      </p:sp>
      <p:pic>
        <p:nvPicPr>
          <p:cNvPr id="9221" name="Picture 5" descr="http://www.marefa.org/images/0/05/Cairo_University_Logo.png"/>
          <p:cNvPicPr>
            <a:picLocks noChangeAspect="1" noChangeArrowheads="1"/>
          </p:cNvPicPr>
          <p:nvPr/>
        </p:nvPicPr>
        <p:blipFill>
          <a:blip r:embed="rId2"/>
          <a:srcRect/>
          <a:stretch>
            <a:fillRect/>
          </a:stretch>
        </p:blipFill>
        <p:spPr bwMode="auto">
          <a:xfrm>
            <a:off x="7620000" y="228600"/>
            <a:ext cx="914400" cy="1154113"/>
          </a:xfrm>
          <a:prstGeom prst="rect">
            <a:avLst/>
          </a:prstGeom>
          <a:noFill/>
          <a:ln w="9525">
            <a:noFill/>
            <a:miter lim="800000"/>
            <a:headEnd/>
            <a:tailEnd/>
          </a:ln>
        </p:spPr>
      </p:pic>
      <p:sp>
        <p:nvSpPr>
          <p:cNvPr id="4" name="Rectangle 3">
            <a:extLst>
              <a:ext uri="{FF2B5EF4-FFF2-40B4-BE49-F238E27FC236}">
                <a16:creationId xmlns:a16="http://schemas.microsoft.com/office/drawing/2014/main" id="{15105316-FE39-400B-84B7-5712C3FA42AA}"/>
              </a:ext>
            </a:extLst>
          </p:cNvPr>
          <p:cNvSpPr/>
          <p:nvPr/>
        </p:nvSpPr>
        <p:spPr>
          <a:xfrm>
            <a:off x="0" y="6292334"/>
            <a:ext cx="2190984" cy="369332"/>
          </a:xfrm>
          <a:prstGeom prst="rect">
            <a:avLst/>
          </a:prstGeom>
        </p:spPr>
        <p:txBody>
          <a:bodyPr wrap="none">
            <a:spAutoFit/>
          </a:bodyPr>
          <a:lstStyle/>
          <a:p>
            <a:pPr>
              <a:defRPr/>
            </a:pPr>
            <a:r>
              <a:rPr lang="en-US" dirty="0">
                <a:solidFill>
                  <a:schemeClr val="accent1">
                    <a:lumMod val="50000"/>
                  </a:schemeClr>
                </a:solidFill>
              </a:rPr>
              <a:t>CMPN 425-Fall 2018</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0566-93DE-4AA8-9DB4-DB37EA1A5552}"/>
              </a:ext>
            </a:extLst>
          </p:cNvPr>
          <p:cNvSpPr>
            <a:spLocks noGrp="1"/>
          </p:cNvSpPr>
          <p:nvPr>
            <p:ph type="title"/>
          </p:nvPr>
        </p:nvSpPr>
        <p:spPr/>
        <p:txBody>
          <a:bodyPr/>
          <a:lstStyle/>
          <a:p>
            <a:r>
              <a:rPr lang="en-US" dirty="0"/>
              <a:t>Routing</a:t>
            </a:r>
          </a:p>
        </p:txBody>
      </p:sp>
      <p:pic>
        <p:nvPicPr>
          <p:cNvPr id="4" name="Content Placeholder 3">
            <a:extLst>
              <a:ext uri="{FF2B5EF4-FFF2-40B4-BE49-F238E27FC236}">
                <a16:creationId xmlns:a16="http://schemas.microsoft.com/office/drawing/2014/main" id="{A35F384B-7B44-4C3C-8FF0-44059C58BAE1}"/>
              </a:ext>
            </a:extLst>
          </p:cNvPr>
          <p:cNvPicPr>
            <a:picLocks noGrp="1" noChangeAspect="1"/>
          </p:cNvPicPr>
          <p:nvPr>
            <p:ph sz="quarter" idx="1"/>
          </p:nvPr>
        </p:nvPicPr>
        <p:blipFill>
          <a:blip r:embed="rId2"/>
          <a:stretch>
            <a:fillRect/>
          </a:stretch>
        </p:blipFill>
        <p:spPr>
          <a:xfrm>
            <a:off x="612775" y="2133600"/>
            <a:ext cx="8153400" cy="3429000"/>
          </a:xfrm>
          <a:prstGeom prst="rect">
            <a:avLst/>
          </a:prstGeom>
        </p:spPr>
      </p:pic>
      <p:sp>
        <p:nvSpPr>
          <p:cNvPr id="5" name="Slide Number Placeholder 4">
            <a:extLst>
              <a:ext uri="{FF2B5EF4-FFF2-40B4-BE49-F238E27FC236}">
                <a16:creationId xmlns:a16="http://schemas.microsoft.com/office/drawing/2014/main" id="{CE85106E-B893-4192-AE10-46F7331E1E1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10</a:t>
            </a:fld>
            <a:endParaRPr lang="en-US"/>
          </a:p>
        </p:txBody>
      </p:sp>
    </p:spTree>
    <p:extLst>
      <p:ext uri="{BB962C8B-B14F-4D97-AF65-F5344CB8AC3E}">
        <p14:creationId xmlns:p14="http://schemas.microsoft.com/office/powerpoint/2010/main" val="5847678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820566-93DE-4AA8-9DB4-DB37EA1A5552}"/>
              </a:ext>
            </a:extLst>
          </p:cNvPr>
          <p:cNvSpPr>
            <a:spLocks noGrp="1"/>
          </p:cNvSpPr>
          <p:nvPr>
            <p:ph type="title"/>
          </p:nvPr>
        </p:nvSpPr>
        <p:spPr/>
        <p:txBody>
          <a:bodyPr/>
          <a:lstStyle/>
          <a:p>
            <a:r>
              <a:rPr lang="en-US" dirty="0"/>
              <a:t>Routing</a:t>
            </a:r>
          </a:p>
        </p:txBody>
      </p:sp>
      <p:pic>
        <p:nvPicPr>
          <p:cNvPr id="4" name="Content Placeholder 3">
            <a:extLst>
              <a:ext uri="{FF2B5EF4-FFF2-40B4-BE49-F238E27FC236}">
                <a16:creationId xmlns:a16="http://schemas.microsoft.com/office/drawing/2014/main" id="{A35F384B-7B44-4C3C-8FF0-44059C58BAE1}"/>
              </a:ext>
            </a:extLst>
          </p:cNvPr>
          <p:cNvPicPr>
            <a:picLocks noGrp="1" noChangeAspect="1"/>
          </p:cNvPicPr>
          <p:nvPr>
            <p:ph sz="quarter" idx="1"/>
          </p:nvPr>
        </p:nvPicPr>
        <p:blipFill>
          <a:blip r:embed="rId2"/>
          <a:stretch>
            <a:fillRect/>
          </a:stretch>
        </p:blipFill>
        <p:spPr>
          <a:xfrm>
            <a:off x="612775" y="2133600"/>
            <a:ext cx="8153400" cy="3429000"/>
          </a:xfrm>
          <a:prstGeom prst="rect">
            <a:avLst/>
          </a:prstGeom>
        </p:spPr>
      </p:pic>
      <p:pic>
        <p:nvPicPr>
          <p:cNvPr id="3" name="Picture 2">
            <a:extLst>
              <a:ext uri="{FF2B5EF4-FFF2-40B4-BE49-F238E27FC236}">
                <a16:creationId xmlns:a16="http://schemas.microsoft.com/office/drawing/2014/main" id="{C22CC4CE-8499-4767-AAAD-2B72B5680F6B}"/>
              </a:ext>
            </a:extLst>
          </p:cNvPr>
          <p:cNvPicPr>
            <a:picLocks noChangeAspect="1"/>
          </p:cNvPicPr>
          <p:nvPr/>
        </p:nvPicPr>
        <p:blipFill>
          <a:blip r:embed="rId3"/>
          <a:stretch>
            <a:fillRect/>
          </a:stretch>
        </p:blipFill>
        <p:spPr>
          <a:xfrm>
            <a:off x="0" y="2113767"/>
            <a:ext cx="9144000" cy="2630466"/>
          </a:xfrm>
          <a:prstGeom prst="rect">
            <a:avLst/>
          </a:prstGeom>
        </p:spPr>
      </p:pic>
      <p:sp>
        <p:nvSpPr>
          <p:cNvPr id="5" name="Slide Number Placeholder 4">
            <a:extLst>
              <a:ext uri="{FF2B5EF4-FFF2-40B4-BE49-F238E27FC236}">
                <a16:creationId xmlns:a16="http://schemas.microsoft.com/office/drawing/2014/main" id="{C27012C3-65EE-4745-BE54-CE1BE47CB47F}"/>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11</a:t>
            </a:fld>
            <a:endParaRPr lang="en-US"/>
          </a:p>
        </p:txBody>
      </p:sp>
    </p:spTree>
    <p:extLst>
      <p:ext uri="{BB962C8B-B14F-4D97-AF65-F5344CB8AC3E}">
        <p14:creationId xmlns:p14="http://schemas.microsoft.com/office/powerpoint/2010/main" val="22664153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255-503C-45DE-9546-5E5A9344669B}"/>
              </a:ext>
            </a:extLst>
          </p:cNvPr>
          <p:cNvSpPr>
            <a:spLocks noGrp="1"/>
          </p:cNvSpPr>
          <p:nvPr>
            <p:ph type="title"/>
          </p:nvPr>
        </p:nvSpPr>
        <p:spPr/>
        <p:txBody>
          <a:bodyPr/>
          <a:lstStyle/>
          <a:p>
            <a:r>
              <a:rPr lang="en-US" dirty="0"/>
              <a:t>Controllers</a:t>
            </a:r>
          </a:p>
        </p:txBody>
      </p:sp>
      <p:pic>
        <p:nvPicPr>
          <p:cNvPr id="4" name="Content Placeholder 3">
            <a:extLst>
              <a:ext uri="{FF2B5EF4-FFF2-40B4-BE49-F238E27FC236}">
                <a16:creationId xmlns:a16="http://schemas.microsoft.com/office/drawing/2014/main" id="{D0F51561-D231-43C7-A98D-94E14A871D8B}"/>
              </a:ext>
            </a:extLst>
          </p:cNvPr>
          <p:cNvPicPr>
            <a:picLocks noGrp="1" noChangeAspect="1"/>
          </p:cNvPicPr>
          <p:nvPr>
            <p:ph sz="quarter" idx="1"/>
          </p:nvPr>
        </p:nvPicPr>
        <p:blipFill>
          <a:blip r:embed="rId2"/>
          <a:stretch>
            <a:fillRect/>
          </a:stretch>
        </p:blipFill>
        <p:spPr>
          <a:xfrm>
            <a:off x="612775" y="2287258"/>
            <a:ext cx="8153400" cy="3121683"/>
          </a:xfrm>
          <a:prstGeom prst="rect">
            <a:avLst/>
          </a:prstGeom>
        </p:spPr>
      </p:pic>
      <p:sp>
        <p:nvSpPr>
          <p:cNvPr id="5" name="Slide Number Placeholder 4">
            <a:extLst>
              <a:ext uri="{FF2B5EF4-FFF2-40B4-BE49-F238E27FC236}">
                <a16:creationId xmlns:a16="http://schemas.microsoft.com/office/drawing/2014/main" id="{1A02B5DD-4790-4E04-B99A-90D268201CE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12</a:t>
            </a:fld>
            <a:endParaRPr lang="en-US"/>
          </a:p>
        </p:txBody>
      </p:sp>
    </p:spTree>
    <p:extLst>
      <p:ext uri="{BB962C8B-B14F-4D97-AF65-F5344CB8AC3E}">
        <p14:creationId xmlns:p14="http://schemas.microsoft.com/office/powerpoint/2010/main" val="35206852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255-503C-45DE-9546-5E5A9344669B}"/>
              </a:ext>
            </a:extLst>
          </p:cNvPr>
          <p:cNvSpPr>
            <a:spLocks noGrp="1"/>
          </p:cNvSpPr>
          <p:nvPr>
            <p:ph type="title"/>
          </p:nvPr>
        </p:nvSpPr>
        <p:spPr/>
        <p:txBody>
          <a:bodyPr/>
          <a:lstStyle/>
          <a:p>
            <a:r>
              <a:rPr lang="en-US" dirty="0"/>
              <a:t>Controllers</a:t>
            </a:r>
          </a:p>
        </p:txBody>
      </p:sp>
      <p:pic>
        <p:nvPicPr>
          <p:cNvPr id="4" name="Content Placeholder 3">
            <a:extLst>
              <a:ext uri="{FF2B5EF4-FFF2-40B4-BE49-F238E27FC236}">
                <a16:creationId xmlns:a16="http://schemas.microsoft.com/office/drawing/2014/main" id="{D0F51561-D231-43C7-A98D-94E14A871D8B}"/>
              </a:ext>
            </a:extLst>
          </p:cNvPr>
          <p:cNvPicPr>
            <a:picLocks noGrp="1" noChangeAspect="1"/>
          </p:cNvPicPr>
          <p:nvPr>
            <p:ph sz="quarter" idx="1"/>
          </p:nvPr>
        </p:nvPicPr>
        <p:blipFill>
          <a:blip r:embed="rId2"/>
          <a:stretch>
            <a:fillRect/>
          </a:stretch>
        </p:blipFill>
        <p:spPr>
          <a:xfrm>
            <a:off x="612775" y="2287258"/>
            <a:ext cx="8153400" cy="3121683"/>
          </a:xfrm>
          <a:prstGeom prst="rect">
            <a:avLst/>
          </a:prstGeom>
        </p:spPr>
      </p:pic>
      <p:pic>
        <p:nvPicPr>
          <p:cNvPr id="3" name="Picture 2">
            <a:extLst>
              <a:ext uri="{FF2B5EF4-FFF2-40B4-BE49-F238E27FC236}">
                <a16:creationId xmlns:a16="http://schemas.microsoft.com/office/drawing/2014/main" id="{E1177DA7-3263-4BE5-9802-F526A805906E}"/>
              </a:ext>
            </a:extLst>
          </p:cNvPr>
          <p:cNvPicPr>
            <a:picLocks noChangeAspect="1"/>
          </p:cNvPicPr>
          <p:nvPr/>
        </p:nvPicPr>
        <p:blipFill>
          <a:blip r:embed="rId3"/>
          <a:stretch>
            <a:fillRect/>
          </a:stretch>
        </p:blipFill>
        <p:spPr>
          <a:xfrm>
            <a:off x="0" y="1411801"/>
            <a:ext cx="9144000" cy="4034398"/>
          </a:xfrm>
          <a:prstGeom prst="rect">
            <a:avLst/>
          </a:prstGeom>
        </p:spPr>
      </p:pic>
      <p:sp>
        <p:nvSpPr>
          <p:cNvPr id="5" name="Slide Number Placeholder 4">
            <a:extLst>
              <a:ext uri="{FF2B5EF4-FFF2-40B4-BE49-F238E27FC236}">
                <a16:creationId xmlns:a16="http://schemas.microsoft.com/office/drawing/2014/main" id="{A3200A5A-35E0-4B8B-91B4-21444EE1F3B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13</a:t>
            </a:fld>
            <a:endParaRPr lang="en-US"/>
          </a:p>
        </p:txBody>
      </p:sp>
    </p:spTree>
    <p:extLst>
      <p:ext uri="{BB962C8B-B14F-4D97-AF65-F5344CB8AC3E}">
        <p14:creationId xmlns:p14="http://schemas.microsoft.com/office/powerpoint/2010/main" val="32213470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C62255-503C-45DE-9546-5E5A9344669B}"/>
              </a:ext>
            </a:extLst>
          </p:cNvPr>
          <p:cNvSpPr>
            <a:spLocks noGrp="1"/>
          </p:cNvSpPr>
          <p:nvPr>
            <p:ph type="title"/>
          </p:nvPr>
        </p:nvSpPr>
        <p:spPr/>
        <p:txBody>
          <a:bodyPr/>
          <a:lstStyle/>
          <a:p>
            <a:r>
              <a:rPr lang="en-US" dirty="0"/>
              <a:t>Controllers</a:t>
            </a:r>
          </a:p>
        </p:txBody>
      </p:sp>
      <p:pic>
        <p:nvPicPr>
          <p:cNvPr id="4" name="Content Placeholder 3">
            <a:extLst>
              <a:ext uri="{FF2B5EF4-FFF2-40B4-BE49-F238E27FC236}">
                <a16:creationId xmlns:a16="http://schemas.microsoft.com/office/drawing/2014/main" id="{D0F51561-D231-43C7-A98D-94E14A871D8B}"/>
              </a:ext>
            </a:extLst>
          </p:cNvPr>
          <p:cNvPicPr>
            <a:picLocks noGrp="1" noChangeAspect="1"/>
          </p:cNvPicPr>
          <p:nvPr>
            <p:ph sz="quarter" idx="1"/>
          </p:nvPr>
        </p:nvPicPr>
        <p:blipFill>
          <a:blip r:embed="rId2"/>
          <a:stretch>
            <a:fillRect/>
          </a:stretch>
        </p:blipFill>
        <p:spPr>
          <a:xfrm>
            <a:off x="612775" y="2287258"/>
            <a:ext cx="8153400" cy="3121683"/>
          </a:xfrm>
          <a:prstGeom prst="rect">
            <a:avLst/>
          </a:prstGeom>
        </p:spPr>
      </p:pic>
      <p:pic>
        <p:nvPicPr>
          <p:cNvPr id="3" name="Picture 2">
            <a:extLst>
              <a:ext uri="{FF2B5EF4-FFF2-40B4-BE49-F238E27FC236}">
                <a16:creationId xmlns:a16="http://schemas.microsoft.com/office/drawing/2014/main" id="{E1177DA7-3263-4BE5-9802-F526A805906E}"/>
              </a:ext>
            </a:extLst>
          </p:cNvPr>
          <p:cNvPicPr>
            <a:picLocks noChangeAspect="1"/>
          </p:cNvPicPr>
          <p:nvPr/>
        </p:nvPicPr>
        <p:blipFill>
          <a:blip r:embed="rId3"/>
          <a:stretch>
            <a:fillRect/>
          </a:stretch>
        </p:blipFill>
        <p:spPr>
          <a:xfrm>
            <a:off x="0" y="1411801"/>
            <a:ext cx="9144000" cy="4034398"/>
          </a:xfrm>
          <a:prstGeom prst="rect">
            <a:avLst/>
          </a:prstGeom>
        </p:spPr>
      </p:pic>
      <p:pic>
        <p:nvPicPr>
          <p:cNvPr id="5" name="Picture 4">
            <a:extLst>
              <a:ext uri="{FF2B5EF4-FFF2-40B4-BE49-F238E27FC236}">
                <a16:creationId xmlns:a16="http://schemas.microsoft.com/office/drawing/2014/main" id="{48B032F1-6002-4C43-8F38-9942538C335D}"/>
              </a:ext>
            </a:extLst>
          </p:cNvPr>
          <p:cNvPicPr>
            <a:picLocks noChangeAspect="1"/>
          </p:cNvPicPr>
          <p:nvPr/>
        </p:nvPicPr>
        <p:blipFill>
          <a:blip r:embed="rId4"/>
          <a:stretch>
            <a:fillRect/>
          </a:stretch>
        </p:blipFill>
        <p:spPr>
          <a:xfrm>
            <a:off x="28575" y="1551432"/>
            <a:ext cx="9086850" cy="5105400"/>
          </a:xfrm>
          <a:prstGeom prst="rect">
            <a:avLst/>
          </a:prstGeom>
        </p:spPr>
      </p:pic>
      <p:sp>
        <p:nvSpPr>
          <p:cNvPr id="6" name="Slide Number Placeholder 5">
            <a:extLst>
              <a:ext uri="{FF2B5EF4-FFF2-40B4-BE49-F238E27FC236}">
                <a16:creationId xmlns:a16="http://schemas.microsoft.com/office/drawing/2014/main" id="{8A40F60D-42AC-4DBD-9F88-4DF266AE9EB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14</a:t>
            </a:fld>
            <a:endParaRPr lang="en-US"/>
          </a:p>
        </p:txBody>
      </p:sp>
    </p:spTree>
    <p:extLst>
      <p:ext uri="{BB962C8B-B14F-4D97-AF65-F5344CB8AC3E}">
        <p14:creationId xmlns:p14="http://schemas.microsoft.com/office/powerpoint/2010/main" val="18889608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A6D51-40BE-4E17-8AE1-1495EB1D77DF}"/>
              </a:ext>
            </a:extLst>
          </p:cNvPr>
          <p:cNvSpPr>
            <a:spLocks noGrp="1"/>
          </p:cNvSpPr>
          <p:nvPr>
            <p:ph type="title"/>
          </p:nvPr>
        </p:nvSpPr>
        <p:spPr/>
        <p:txBody>
          <a:bodyPr/>
          <a:lstStyle/>
          <a:p>
            <a:r>
              <a:rPr lang="en-US" dirty="0"/>
              <a:t>Views</a:t>
            </a:r>
          </a:p>
        </p:txBody>
      </p:sp>
      <p:pic>
        <p:nvPicPr>
          <p:cNvPr id="4" name="Content Placeholder 3">
            <a:extLst>
              <a:ext uri="{FF2B5EF4-FFF2-40B4-BE49-F238E27FC236}">
                <a16:creationId xmlns:a16="http://schemas.microsoft.com/office/drawing/2014/main" id="{9AD51DFE-ED99-431E-B78C-B67B30C696A0}"/>
              </a:ext>
            </a:extLst>
          </p:cNvPr>
          <p:cNvPicPr>
            <a:picLocks noGrp="1" noChangeAspect="1"/>
          </p:cNvPicPr>
          <p:nvPr>
            <p:ph sz="quarter" idx="1"/>
          </p:nvPr>
        </p:nvPicPr>
        <p:blipFill>
          <a:blip r:embed="rId2"/>
          <a:stretch>
            <a:fillRect/>
          </a:stretch>
        </p:blipFill>
        <p:spPr>
          <a:xfrm>
            <a:off x="612775" y="1845001"/>
            <a:ext cx="8153400" cy="4006197"/>
          </a:xfrm>
          <a:prstGeom prst="rect">
            <a:avLst/>
          </a:prstGeom>
        </p:spPr>
      </p:pic>
      <p:sp>
        <p:nvSpPr>
          <p:cNvPr id="5" name="Slide Number Placeholder 4">
            <a:extLst>
              <a:ext uri="{FF2B5EF4-FFF2-40B4-BE49-F238E27FC236}">
                <a16:creationId xmlns:a16="http://schemas.microsoft.com/office/drawing/2014/main" id="{B35540CD-E1D0-4AAB-8EFF-CB2C1BEB3D8A}"/>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15</a:t>
            </a:fld>
            <a:endParaRPr lang="en-US"/>
          </a:p>
        </p:txBody>
      </p:sp>
    </p:spTree>
    <p:extLst>
      <p:ext uri="{BB962C8B-B14F-4D97-AF65-F5344CB8AC3E}">
        <p14:creationId xmlns:p14="http://schemas.microsoft.com/office/powerpoint/2010/main" val="371569133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08EB-18EF-426F-AC8D-7BA0FD042166}"/>
              </a:ext>
            </a:extLst>
          </p:cNvPr>
          <p:cNvSpPr>
            <a:spLocks noGrp="1"/>
          </p:cNvSpPr>
          <p:nvPr>
            <p:ph type="title"/>
          </p:nvPr>
        </p:nvSpPr>
        <p:spPr/>
        <p:txBody>
          <a:bodyPr/>
          <a:lstStyle/>
          <a:p>
            <a:r>
              <a:rPr lang="en-US" dirty="0"/>
              <a:t>Blade</a:t>
            </a:r>
          </a:p>
        </p:txBody>
      </p:sp>
      <p:sp>
        <p:nvSpPr>
          <p:cNvPr id="3" name="Content Placeholder 2">
            <a:extLst>
              <a:ext uri="{FF2B5EF4-FFF2-40B4-BE49-F238E27FC236}">
                <a16:creationId xmlns:a16="http://schemas.microsoft.com/office/drawing/2014/main" id="{E74EF3B1-67D0-4E1D-A432-36B990F2ED90}"/>
              </a:ext>
            </a:extLst>
          </p:cNvPr>
          <p:cNvSpPr>
            <a:spLocks noGrp="1"/>
          </p:cNvSpPr>
          <p:nvPr>
            <p:ph sz="quarter" idx="1"/>
          </p:nvPr>
        </p:nvSpPr>
        <p:spPr/>
        <p:txBody>
          <a:bodyPr>
            <a:normAutofit lnSpcReduction="10000"/>
          </a:bodyPr>
          <a:lstStyle/>
          <a:p>
            <a:r>
              <a:rPr lang="en-US" dirty="0"/>
              <a:t>Blade is the simple, yet powerful templating engine provided with Laravel. Unlike other popular PHP templating engines, Blade does not restrict you from using plain PHP code in your views. In fact, all Blade views are compiled into plain PHP code and cached until they are modified, meaning Blade adds essentially zero overhead to your application. Blade view files use the  .</a:t>
            </a:r>
            <a:r>
              <a:rPr lang="en-US" dirty="0" err="1"/>
              <a:t>blade.php</a:t>
            </a:r>
            <a:r>
              <a:rPr lang="en-US" dirty="0"/>
              <a:t> file extension and are typically stored in the resources/views directory.</a:t>
            </a:r>
          </a:p>
        </p:txBody>
      </p:sp>
      <p:sp>
        <p:nvSpPr>
          <p:cNvPr id="5" name="Slide Number Placeholder 4">
            <a:extLst>
              <a:ext uri="{FF2B5EF4-FFF2-40B4-BE49-F238E27FC236}">
                <a16:creationId xmlns:a16="http://schemas.microsoft.com/office/drawing/2014/main" id="{81E511AE-E6A9-437F-88C6-EE69D0DF8C0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16</a:t>
            </a:fld>
            <a:endParaRPr lang="en-US"/>
          </a:p>
        </p:txBody>
      </p:sp>
    </p:spTree>
    <p:extLst>
      <p:ext uri="{BB962C8B-B14F-4D97-AF65-F5344CB8AC3E}">
        <p14:creationId xmlns:p14="http://schemas.microsoft.com/office/powerpoint/2010/main" val="346283882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08EB-18EF-426F-AC8D-7BA0FD042166}"/>
              </a:ext>
            </a:extLst>
          </p:cNvPr>
          <p:cNvSpPr>
            <a:spLocks noGrp="1"/>
          </p:cNvSpPr>
          <p:nvPr>
            <p:ph type="title"/>
          </p:nvPr>
        </p:nvSpPr>
        <p:spPr/>
        <p:txBody>
          <a:bodyPr/>
          <a:lstStyle/>
          <a:p>
            <a:r>
              <a:rPr lang="en-US" dirty="0"/>
              <a:t>Blade</a:t>
            </a:r>
          </a:p>
        </p:txBody>
      </p:sp>
      <p:pic>
        <p:nvPicPr>
          <p:cNvPr id="4" name="Content Placeholder 3">
            <a:extLst>
              <a:ext uri="{FF2B5EF4-FFF2-40B4-BE49-F238E27FC236}">
                <a16:creationId xmlns:a16="http://schemas.microsoft.com/office/drawing/2014/main" id="{D60F197D-3C6E-4882-B76E-D266EB804A1E}"/>
              </a:ext>
            </a:extLst>
          </p:cNvPr>
          <p:cNvPicPr>
            <a:picLocks noGrp="1" noChangeAspect="1"/>
          </p:cNvPicPr>
          <p:nvPr>
            <p:ph sz="quarter" idx="1"/>
          </p:nvPr>
        </p:nvPicPr>
        <p:blipFill>
          <a:blip r:embed="rId2"/>
          <a:stretch>
            <a:fillRect/>
          </a:stretch>
        </p:blipFill>
        <p:spPr>
          <a:xfrm>
            <a:off x="612775" y="2816394"/>
            <a:ext cx="8153400" cy="2063411"/>
          </a:xfrm>
          <a:prstGeom prst="rect">
            <a:avLst/>
          </a:prstGeom>
        </p:spPr>
      </p:pic>
      <p:sp>
        <p:nvSpPr>
          <p:cNvPr id="5" name="Slide Number Placeholder 4">
            <a:extLst>
              <a:ext uri="{FF2B5EF4-FFF2-40B4-BE49-F238E27FC236}">
                <a16:creationId xmlns:a16="http://schemas.microsoft.com/office/drawing/2014/main" id="{213D0EED-46CD-4A6B-B523-9CAE56447FE7}"/>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17</a:t>
            </a:fld>
            <a:endParaRPr lang="en-US"/>
          </a:p>
        </p:txBody>
      </p:sp>
    </p:spTree>
    <p:extLst>
      <p:ext uri="{BB962C8B-B14F-4D97-AF65-F5344CB8AC3E}">
        <p14:creationId xmlns:p14="http://schemas.microsoft.com/office/powerpoint/2010/main" val="226177648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08EB-18EF-426F-AC8D-7BA0FD042166}"/>
              </a:ext>
            </a:extLst>
          </p:cNvPr>
          <p:cNvSpPr>
            <a:spLocks noGrp="1"/>
          </p:cNvSpPr>
          <p:nvPr>
            <p:ph type="title"/>
          </p:nvPr>
        </p:nvSpPr>
        <p:spPr/>
        <p:txBody>
          <a:bodyPr/>
          <a:lstStyle/>
          <a:p>
            <a:r>
              <a:rPr lang="en-US" dirty="0"/>
              <a:t>Blade</a:t>
            </a:r>
          </a:p>
        </p:txBody>
      </p:sp>
      <p:pic>
        <p:nvPicPr>
          <p:cNvPr id="4" name="Content Placeholder 3">
            <a:extLst>
              <a:ext uri="{FF2B5EF4-FFF2-40B4-BE49-F238E27FC236}">
                <a16:creationId xmlns:a16="http://schemas.microsoft.com/office/drawing/2014/main" id="{D60F197D-3C6E-4882-B76E-D266EB804A1E}"/>
              </a:ext>
            </a:extLst>
          </p:cNvPr>
          <p:cNvPicPr>
            <a:picLocks noGrp="1" noChangeAspect="1"/>
          </p:cNvPicPr>
          <p:nvPr>
            <p:ph sz="quarter" idx="1"/>
          </p:nvPr>
        </p:nvPicPr>
        <p:blipFill>
          <a:blip r:embed="rId2"/>
          <a:stretch>
            <a:fillRect/>
          </a:stretch>
        </p:blipFill>
        <p:spPr>
          <a:xfrm>
            <a:off x="612775" y="2816394"/>
            <a:ext cx="8153400" cy="2063411"/>
          </a:xfrm>
          <a:prstGeom prst="rect">
            <a:avLst/>
          </a:prstGeom>
        </p:spPr>
      </p:pic>
      <p:pic>
        <p:nvPicPr>
          <p:cNvPr id="3" name="Picture 2">
            <a:extLst>
              <a:ext uri="{FF2B5EF4-FFF2-40B4-BE49-F238E27FC236}">
                <a16:creationId xmlns:a16="http://schemas.microsoft.com/office/drawing/2014/main" id="{BB91C262-F08F-4E29-AE5D-A1D0E464ED05}"/>
              </a:ext>
            </a:extLst>
          </p:cNvPr>
          <p:cNvPicPr>
            <a:picLocks noChangeAspect="1"/>
          </p:cNvPicPr>
          <p:nvPr/>
        </p:nvPicPr>
        <p:blipFill>
          <a:blip r:embed="rId3"/>
          <a:stretch>
            <a:fillRect/>
          </a:stretch>
        </p:blipFill>
        <p:spPr>
          <a:xfrm>
            <a:off x="0" y="1766454"/>
            <a:ext cx="9144000" cy="3325091"/>
          </a:xfrm>
          <a:prstGeom prst="rect">
            <a:avLst/>
          </a:prstGeom>
        </p:spPr>
      </p:pic>
      <p:sp>
        <p:nvSpPr>
          <p:cNvPr id="5" name="Slide Number Placeholder 4">
            <a:extLst>
              <a:ext uri="{FF2B5EF4-FFF2-40B4-BE49-F238E27FC236}">
                <a16:creationId xmlns:a16="http://schemas.microsoft.com/office/drawing/2014/main" id="{931D8C78-1161-495C-91FC-0048B8D33882}"/>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18</a:t>
            </a:fld>
            <a:endParaRPr lang="en-US"/>
          </a:p>
        </p:txBody>
      </p:sp>
    </p:spTree>
    <p:extLst>
      <p:ext uri="{BB962C8B-B14F-4D97-AF65-F5344CB8AC3E}">
        <p14:creationId xmlns:p14="http://schemas.microsoft.com/office/powerpoint/2010/main" val="39146448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08EB-18EF-426F-AC8D-7BA0FD042166}"/>
              </a:ext>
            </a:extLst>
          </p:cNvPr>
          <p:cNvSpPr>
            <a:spLocks noGrp="1"/>
          </p:cNvSpPr>
          <p:nvPr>
            <p:ph type="title"/>
          </p:nvPr>
        </p:nvSpPr>
        <p:spPr/>
        <p:txBody>
          <a:bodyPr/>
          <a:lstStyle/>
          <a:p>
            <a:r>
              <a:rPr lang="en-US" dirty="0"/>
              <a:t>Blade</a:t>
            </a:r>
          </a:p>
        </p:txBody>
      </p:sp>
      <p:pic>
        <p:nvPicPr>
          <p:cNvPr id="4" name="Content Placeholder 3">
            <a:extLst>
              <a:ext uri="{FF2B5EF4-FFF2-40B4-BE49-F238E27FC236}">
                <a16:creationId xmlns:a16="http://schemas.microsoft.com/office/drawing/2014/main" id="{D60F197D-3C6E-4882-B76E-D266EB804A1E}"/>
              </a:ext>
            </a:extLst>
          </p:cNvPr>
          <p:cNvPicPr>
            <a:picLocks noGrp="1" noChangeAspect="1"/>
          </p:cNvPicPr>
          <p:nvPr>
            <p:ph sz="quarter" idx="1"/>
          </p:nvPr>
        </p:nvPicPr>
        <p:blipFill>
          <a:blip r:embed="rId2"/>
          <a:stretch>
            <a:fillRect/>
          </a:stretch>
        </p:blipFill>
        <p:spPr>
          <a:xfrm>
            <a:off x="612775" y="2816394"/>
            <a:ext cx="8153400" cy="2063411"/>
          </a:xfrm>
          <a:prstGeom prst="rect">
            <a:avLst/>
          </a:prstGeom>
        </p:spPr>
      </p:pic>
      <p:pic>
        <p:nvPicPr>
          <p:cNvPr id="3" name="Picture 2">
            <a:extLst>
              <a:ext uri="{FF2B5EF4-FFF2-40B4-BE49-F238E27FC236}">
                <a16:creationId xmlns:a16="http://schemas.microsoft.com/office/drawing/2014/main" id="{BB91C262-F08F-4E29-AE5D-A1D0E464ED05}"/>
              </a:ext>
            </a:extLst>
          </p:cNvPr>
          <p:cNvPicPr>
            <a:picLocks noChangeAspect="1"/>
          </p:cNvPicPr>
          <p:nvPr/>
        </p:nvPicPr>
        <p:blipFill>
          <a:blip r:embed="rId3"/>
          <a:stretch>
            <a:fillRect/>
          </a:stretch>
        </p:blipFill>
        <p:spPr>
          <a:xfrm>
            <a:off x="0" y="1766454"/>
            <a:ext cx="9144000" cy="3325091"/>
          </a:xfrm>
          <a:prstGeom prst="rect">
            <a:avLst/>
          </a:prstGeom>
        </p:spPr>
      </p:pic>
      <p:pic>
        <p:nvPicPr>
          <p:cNvPr id="5" name="Picture 4">
            <a:extLst>
              <a:ext uri="{FF2B5EF4-FFF2-40B4-BE49-F238E27FC236}">
                <a16:creationId xmlns:a16="http://schemas.microsoft.com/office/drawing/2014/main" id="{30B31065-6FBC-44F4-9D94-BB79C87EC433}"/>
              </a:ext>
            </a:extLst>
          </p:cNvPr>
          <p:cNvPicPr>
            <a:picLocks noChangeAspect="1"/>
          </p:cNvPicPr>
          <p:nvPr/>
        </p:nvPicPr>
        <p:blipFill>
          <a:blip r:embed="rId4"/>
          <a:stretch>
            <a:fillRect/>
          </a:stretch>
        </p:blipFill>
        <p:spPr>
          <a:xfrm>
            <a:off x="0" y="1656761"/>
            <a:ext cx="9144000" cy="3544478"/>
          </a:xfrm>
          <a:prstGeom prst="rect">
            <a:avLst/>
          </a:prstGeom>
        </p:spPr>
      </p:pic>
      <p:sp>
        <p:nvSpPr>
          <p:cNvPr id="6" name="Slide Number Placeholder 5">
            <a:extLst>
              <a:ext uri="{FF2B5EF4-FFF2-40B4-BE49-F238E27FC236}">
                <a16:creationId xmlns:a16="http://schemas.microsoft.com/office/drawing/2014/main" id="{3BA18275-F059-4F67-9542-A85951BC356B}"/>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19</a:t>
            </a:fld>
            <a:endParaRPr lang="en-US"/>
          </a:p>
        </p:txBody>
      </p:sp>
    </p:spTree>
    <p:extLst>
      <p:ext uri="{BB962C8B-B14F-4D97-AF65-F5344CB8AC3E}">
        <p14:creationId xmlns:p14="http://schemas.microsoft.com/office/powerpoint/2010/main" val="11891273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69CC4F-D565-4841-B568-DCEF02E02905}"/>
              </a:ext>
            </a:extLst>
          </p:cNvPr>
          <p:cNvSpPr>
            <a:spLocks noGrp="1"/>
          </p:cNvSpPr>
          <p:nvPr>
            <p:ph type="title"/>
          </p:nvPr>
        </p:nvSpPr>
        <p:spPr/>
        <p:txBody>
          <a:bodyPr/>
          <a:lstStyle/>
          <a:p>
            <a:r>
              <a:rPr lang="en-US" dirty="0"/>
              <a:t>Laravel – PHP Framework</a:t>
            </a:r>
          </a:p>
        </p:txBody>
      </p:sp>
      <p:pic>
        <p:nvPicPr>
          <p:cNvPr id="4" name="Content Placeholder 3">
            <a:extLst>
              <a:ext uri="{FF2B5EF4-FFF2-40B4-BE49-F238E27FC236}">
                <a16:creationId xmlns:a16="http://schemas.microsoft.com/office/drawing/2014/main" id="{30EFB801-9F65-40C4-B56F-6681291BD2F8}"/>
              </a:ext>
            </a:extLst>
          </p:cNvPr>
          <p:cNvPicPr>
            <a:picLocks noGrp="1" noChangeAspect="1"/>
          </p:cNvPicPr>
          <p:nvPr>
            <p:ph sz="quarter" idx="1"/>
          </p:nvPr>
        </p:nvPicPr>
        <p:blipFill>
          <a:blip r:embed="rId2"/>
          <a:stretch>
            <a:fillRect/>
          </a:stretch>
        </p:blipFill>
        <p:spPr>
          <a:xfrm>
            <a:off x="1609283" y="1600200"/>
            <a:ext cx="6160384" cy="4495800"/>
          </a:xfrm>
          <a:prstGeom prst="rect">
            <a:avLst/>
          </a:prstGeom>
        </p:spPr>
      </p:pic>
      <p:sp>
        <p:nvSpPr>
          <p:cNvPr id="6" name="Slide Number Placeholder 5">
            <a:extLst>
              <a:ext uri="{FF2B5EF4-FFF2-40B4-BE49-F238E27FC236}">
                <a16:creationId xmlns:a16="http://schemas.microsoft.com/office/drawing/2014/main" id="{1EAD37F8-DFBC-4E8C-B777-365A2D469820}"/>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a:t>
            </a:fld>
            <a:endParaRPr lang="en-US"/>
          </a:p>
        </p:txBody>
      </p:sp>
    </p:spTree>
    <p:extLst>
      <p:ext uri="{BB962C8B-B14F-4D97-AF65-F5344CB8AC3E}">
        <p14:creationId xmlns:p14="http://schemas.microsoft.com/office/powerpoint/2010/main" val="2260227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A08EB-18EF-426F-AC8D-7BA0FD042166}"/>
              </a:ext>
            </a:extLst>
          </p:cNvPr>
          <p:cNvSpPr>
            <a:spLocks noGrp="1"/>
          </p:cNvSpPr>
          <p:nvPr>
            <p:ph type="title"/>
          </p:nvPr>
        </p:nvSpPr>
        <p:spPr/>
        <p:txBody>
          <a:bodyPr/>
          <a:lstStyle/>
          <a:p>
            <a:r>
              <a:rPr lang="en-US" dirty="0"/>
              <a:t>Blade</a:t>
            </a:r>
          </a:p>
        </p:txBody>
      </p:sp>
      <p:pic>
        <p:nvPicPr>
          <p:cNvPr id="4" name="Content Placeholder 3">
            <a:extLst>
              <a:ext uri="{FF2B5EF4-FFF2-40B4-BE49-F238E27FC236}">
                <a16:creationId xmlns:a16="http://schemas.microsoft.com/office/drawing/2014/main" id="{D60F197D-3C6E-4882-B76E-D266EB804A1E}"/>
              </a:ext>
            </a:extLst>
          </p:cNvPr>
          <p:cNvPicPr>
            <a:picLocks noGrp="1" noChangeAspect="1"/>
          </p:cNvPicPr>
          <p:nvPr>
            <p:ph sz="quarter" idx="1"/>
          </p:nvPr>
        </p:nvPicPr>
        <p:blipFill>
          <a:blip r:embed="rId2"/>
          <a:stretch>
            <a:fillRect/>
          </a:stretch>
        </p:blipFill>
        <p:spPr>
          <a:xfrm>
            <a:off x="612775" y="2816394"/>
            <a:ext cx="8153400" cy="2063411"/>
          </a:xfrm>
          <a:prstGeom prst="rect">
            <a:avLst/>
          </a:prstGeom>
        </p:spPr>
      </p:pic>
      <p:pic>
        <p:nvPicPr>
          <p:cNvPr id="3" name="Picture 2">
            <a:extLst>
              <a:ext uri="{FF2B5EF4-FFF2-40B4-BE49-F238E27FC236}">
                <a16:creationId xmlns:a16="http://schemas.microsoft.com/office/drawing/2014/main" id="{BB91C262-F08F-4E29-AE5D-A1D0E464ED05}"/>
              </a:ext>
            </a:extLst>
          </p:cNvPr>
          <p:cNvPicPr>
            <a:picLocks noChangeAspect="1"/>
          </p:cNvPicPr>
          <p:nvPr/>
        </p:nvPicPr>
        <p:blipFill>
          <a:blip r:embed="rId3"/>
          <a:stretch>
            <a:fillRect/>
          </a:stretch>
        </p:blipFill>
        <p:spPr>
          <a:xfrm>
            <a:off x="0" y="1766454"/>
            <a:ext cx="9144000" cy="3325091"/>
          </a:xfrm>
          <a:prstGeom prst="rect">
            <a:avLst/>
          </a:prstGeom>
        </p:spPr>
      </p:pic>
      <p:pic>
        <p:nvPicPr>
          <p:cNvPr id="5" name="Picture 4">
            <a:extLst>
              <a:ext uri="{FF2B5EF4-FFF2-40B4-BE49-F238E27FC236}">
                <a16:creationId xmlns:a16="http://schemas.microsoft.com/office/drawing/2014/main" id="{30B31065-6FBC-44F4-9D94-BB79C87EC433}"/>
              </a:ext>
            </a:extLst>
          </p:cNvPr>
          <p:cNvPicPr>
            <a:picLocks noChangeAspect="1"/>
          </p:cNvPicPr>
          <p:nvPr/>
        </p:nvPicPr>
        <p:blipFill>
          <a:blip r:embed="rId4"/>
          <a:stretch>
            <a:fillRect/>
          </a:stretch>
        </p:blipFill>
        <p:spPr>
          <a:xfrm>
            <a:off x="0" y="1656761"/>
            <a:ext cx="9144000" cy="3544478"/>
          </a:xfrm>
          <a:prstGeom prst="rect">
            <a:avLst/>
          </a:prstGeom>
        </p:spPr>
      </p:pic>
      <p:pic>
        <p:nvPicPr>
          <p:cNvPr id="6" name="Picture 5">
            <a:extLst>
              <a:ext uri="{FF2B5EF4-FFF2-40B4-BE49-F238E27FC236}">
                <a16:creationId xmlns:a16="http://schemas.microsoft.com/office/drawing/2014/main" id="{0DE55D1A-6E39-498E-944D-FE6B24CC4D92}"/>
              </a:ext>
            </a:extLst>
          </p:cNvPr>
          <p:cNvPicPr>
            <a:picLocks noChangeAspect="1"/>
          </p:cNvPicPr>
          <p:nvPr/>
        </p:nvPicPr>
        <p:blipFill>
          <a:blip r:embed="rId5"/>
          <a:stretch>
            <a:fillRect/>
          </a:stretch>
        </p:blipFill>
        <p:spPr>
          <a:xfrm>
            <a:off x="0" y="1656761"/>
            <a:ext cx="9144000" cy="4861796"/>
          </a:xfrm>
          <a:prstGeom prst="rect">
            <a:avLst/>
          </a:prstGeom>
        </p:spPr>
      </p:pic>
      <p:sp>
        <p:nvSpPr>
          <p:cNvPr id="7" name="Slide Number Placeholder 6">
            <a:extLst>
              <a:ext uri="{FF2B5EF4-FFF2-40B4-BE49-F238E27FC236}">
                <a16:creationId xmlns:a16="http://schemas.microsoft.com/office/drawing/2014/main" id="{EA446632-23A9-40E4-BD37-B1A5C3C77067}"/>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20</a:t>
            </a:fld>
            <a:endParaRPr lang="en-US"/>
          </a:p>
        </p:txBody>
      </p:sp>
    </p:spTree>
    <p:extLst>
      <p:ext uri="{BB962C8B-B14F-4D97-AF65-F5344CB8AC3E}">
        <p14:creationId xmlns:p14="http://schemas.microsoft.com/office/powerpoint/2010/main" val="14785666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82F4-8195-4033-918B-23E2EE6C7984}"/>
              </a:ext>
            </a:extLst>
          </p:cNvPr>
          <p:cNvSpPr>
            <a:spLocks noGrp="1"/>
          </p:cNvSpPr>
          <p:nvPr>
            <p:ph type="title"/>
          </p:nvPr>
        </p:nvSpPr>
        <p:spPr/>
        <p:txBody>
          <a:bodyPr/>
          <a:lstStyle/>
          <a:p>
            <a:r>
              <a:rPr lang="en-US" dirty="0"/>
              <a:t>Databases</a:t>
            </a:r>
          </a:p>
        </p:txBody>
      </p:sp>
      <p:sp>
        <p:nvSpPr>
          <p:cNvPr id="3" name="Content Placeholder 2">
            <a:extLst>
              <a:ext uri="{FF2B5EF4-FFF2-40B4-BE49-F238E27FC236}">
                <a16:creationId xmlns:a16="http://schemas.microsoft.com/office/drawing/2014/main" id="{BC0AF9B1-7EC6-4A92-9E1D-B6F782688B63}"/>
              </a:ext>
            </a:extLst>
          </p:cNvPr>
          <p:cNvSpPr>
            <a:spLocks noGrp="1"/>
          </p:cNvSpPr>
          <p:nvPr>
            <p:ph sz="quarter" idx="1"/>
          </p:nvPr>
        </p:nvSpPr>
        <p:spPr/>
        <p:txBody>
          <a:bodyPr/>
          <a:lstStyle/>
          <a:p>
            <a:r>
              <a:rPr lang="en-US" dirty="0"/>
              <a:t>Supported Databases</a:t>
            </a:r>
          </a:p>
          <a:p>
            <a:pPr lvl="1"/>
            <a:r>
              <a:rPr lang="en-US" dirty="0"/>
              <a:t>MySQL</a:t>
            </a:r>
          </a:p>
          <a:p>
            <a:pPr lvl="1"/>
            <a:r>
              <a:rPr lang="en-US" dirty="0" err="1"/>
              <a:t>PostgresSQL</a:t>
            </a:r>
            <a:endParaRPr lang="en-US" dirty="0"/>
          </a:p>
          <a:p>
            <a:pPr lvl="1"/>
            <a:r>
              <a:rPr lang="en-US" dirty="0"/>
              <a:t>SQLite</a:t>
            </a:r>
          </a:p>
          <a:p>
            <a:pPr lvl="1"/>
            <a:r>
              <a:rPr lang="en-US" dirty="0"/>
              <a:t>SQL Server</a:t>
            </a:r>
          </a:p>
        </p:txBody>
      </p:sp>
      <p:sp>
        <p:nvSpPr>
          <p:cNvPr id="4" name="Slide Number Placeholder 3">
            <a:extLst>
              <a:ext uri="{FF2B5EF4-FFF2-40B4-BE49-F238E27FC236}">
                <a16:creationId xmlns:a16="http://schemas.microsoft.com/office/drawing/2014/main" id="{993DF89C-B8D5-4A43-8C66-AF1D87251998}"/>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21</a:t>
            </a:fld>
            <a:endParaRPr lang="en-US"/>
          </a:p>
        </p:txBody>
      </p:sp>
    </p:spTree>
    <p:extLst>
      <p:ext uri="{BB962C8B-B14F-4D97-AF65-F5344CB8AC3E}">
        <p14:creationId xmlns:p14="http://schemas.microsoft.com/office/powerpoint/2010/main" val="31809855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82F4-8195-4033-918B-23E2EE6C7984}"/>
              </a:ext>
            </a:extLst>
          </p:cNvPr>
          <p:cNvSpPr>
            <a:spLocks noGrp="1"/>
          </p:cNvSpPr>
          <p:nvPr>
            <p:ph type="title"/>
          </p:nvPr>
        </p:nvSpPr>
        <p:spPr/>
        <p:txBody>
          <a:bodyPr/>
          <a:lstStyle/>
          <a:p>
            <a:r>
              <a:rPr lang="en-US" dirty="0"/>
              <a:t>Databases</a:t>
            </a:r>
          </a:p>
        </p:txBody>
      </p:sp>
      <p:pic>
        <p:nvPicPr>
          <p:cNvPr id="4" name="Content Placeholder 3">
            <a:extLst>
              <a:ext uri="{FF2B5EF4-FFF2-40B4-BE49-F238E27FC236}">
                <a16:creationId xmlns:a16="http://schemas.microsoft.com/office/drawing/2014/main" id="{4801D1B9-7306-48A5-A00C-8DF17C9AFE2E}"/>
              </a:ext>
            </a:extLst>
          </p:cNvPr>
          <p:cNvPicPr>
            <a:picLocks noGrp="1" noChangeAspect="1"/>
          </p:cNvPicPr>
          <p:nvPr>
            <p:ph sz="quarter" idx="1"/>
          </p:nvPr>
        </p:nvPicPr>
        <p:blipFill>
          <a:blip r:embed="rId2"/>
          <a:stretch>
            <a:fillRect/>
          </a:stretch>
        </p:blipFill>
        <p:spPr>
          <a:xfrm>
            <a:off x="612775" y="2030624"/>
            <a:ext cx="8153400" cy="3634952"/>
          </a:xfrm>
          <a:prstGeom prst="rect">
            <a:avLst/>
          </a:prstGeom>
        </p:spPr>
      </p:pic>
      <p:sp>
        <p:nvSpPr>
          <p:cNvPr id="5" name="Slide Number Placeholder 4">
            <a:extLst>
              <a:ext uri="{FF2B5EF4-FFF2-40B4-BE49-F238E27FC236}">
                <a16:creationId xmlns:a16="http://schemas.microsoft.com/office/drawing/2014/main" id="{6D1D2D5E-072E-46B3-A646-3F3D4AF3D6A2}"/>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22</a:t>
            </a:fld>
            <a:endParaRPr lang="en-US"/>
          </a:p>
        </p:txBody>
      </p:sp>
    </p:spTree>
    <p:extLst>
      <p:ext uri="{BB962C8B-B14F-4D97-AF65-F5344CB8AC3E}">
        <p14:creationId xmlns:p14="http://schemas.microsoft.com/office/powerpoint/2010/main" val="32107256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F482F4-8195-4033-918B-23E2EE6C7984}"/>
              </a:ext>
            </a:extLst>
          </p:cNvPr>
          <p:cNvSpPr>
            <a:spLocks noGrp="1"/>
          </p:cNvSpPr>
          <p:nvPr>
            <p:ph type="title"/>
          </p:nvPr>
        </p:nvSpPr>
        <p:spPr/>
        <p:txBody>
          <a:bodyPr/>
          <a:lstStyle/>
          <a:p>
            <a:r>
              <a:rPr lang="en-US" dirty="0"/>
              <a:t>Databases</a:t>
            </a:r>
          </a:p>
        </p:txBody>
      </p:sp>
      <p:pic>
        <p:nvPicPr>
          <p:cNvPr id="11" name="Content Placeholder 10">
            <a:extLst>
              <a:ext uri="{FF2B5EF4-FFF2-40B4-BE49-F238E27FC236}">
                <a16:creationId xmlns:a16="http://schemas.microsoft.com/office/drawing/2014/main" id="{C8953491-4368-4A28-AB57-9D16F368E7D2}"/>
              </a:ext>
            </a:extLst>
          </p:cNvPr>
          <p:cNvPicPr>
            <a:picLocks noGrp="1" noChangeAspect="1"/>
          </p:cNvPicPr>
          <p:nvPr>
            <p:ph sz="quarter" idx="1"/>
          </p:nvPr>
        </p:nvPicPr>
        <p:blipFill>
          <a:blip r:embed="rId2"/>
          <a:stretch>
            <a:fillRect/>
          </a:stretch>
        </p:blipFill>
        <p:spPr>
          <a:xfrm>
            <a:off x="612775" y="2844866"/>
            <a:ext cx="8153400" cy="2006467"/>
          </a:xfrm>
          <a:prstGeom prst="rect">
            <a:avLst/>
          </a:prstGeom>
        </p:spPr>
      </p:pic>
      <p:sp>
        <p:nvSpPr>
          <p:cNvPr id="12" name="Slide Number Placeholder 11">
            <a:extLst>
              <a:ext uri="{FF2B5EF4-FFF2-40B4-BE49-F238E27FC236}">
                <a16:creationId xmlns:a16="http://schemas.microsoft.com/office/drawing/2014/main" id="{B8193918-3B5E-4F56-AF5A-1C6DC3C6762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23</a:t>
            </a:fld>
            <a:endParaRPr lang="en-US"/>
          </a:p>
        </p:txBody>
      </p:sp>
    </p:spTree>
    <p:extLst>
      <p:ext uri="{BB962C8B-B14F-4D97-AF65-F5344CB8AC3E}">
        <p14:creationId xmlns:p14="http://schemas.microsoft.com/office/powerpoint/2010/main" val="67604235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621B-29E3-4F88-9040-595578D525A9}"/>
              </a:ext>
            </a:extLst>
          </p:cNvPr>
          <p:cNvSpPr>
            <a:spLocks noGrp="1"/>
          </p:cNvSpPr>
          <p:nvPr>
            <p:ph type="title"/>
          </p:nvPr>
        </p:nvSpPr>
        <p:spPr/>
        <p:txBody>
          <a:bodyPr/>
          <a:lstStyle/>
          <a:p>
            <a:r>
              <a:rPr lang="en-US" dirty="0"/>
              <a:t>Databases</a:t>
            </a:r>
          </a:p>
        </p:txBody>
      </p:sp>
      <p:sp>
        <p:nvSpPr>
          <p:cNvPr id="3" name="Content Placeholder 2">
            <a:extLst>
              <a:ext uri="{FF2B5EF4-FFF2-40B4-BE49-F238E27FC236}">
                <a16:creationId xmlns:a16="http://schemas.microsoft.com/office/drawing/2014/main" id="{5C55FBE9-B9D8-4CCC-900E-99ED51B6EB53}"/>
              </a:ext>
            </a:extLst>
          </p:cNvPr>
          <p:cNvSpPr>
            <a:spLocks noGrp="1"/>
          </p:cNvSpPr>
          <p:nvPr>
            <p:ph sz="quarter" idx="1"/>
          </p:nvPr>
        </p:nvSpPr>
        <p:spPr/>
        <p:txBody>
          <a:bodyPr/>
          <a:lstStyle/>
          <a:p>
            <a:r>
              <a:rPr lang="en-US" dirty="0"/>
              <a:t>There are 2 important engines in Laravel to handle the databases</a:t>
            </a:r>
          </a:p>
          <a:p>
            <a:r>
              <a:rPr lang="en-US" dirty="0"/>
              <a:t>Eloquent ORM</a:t>
            </a:r>
          </a:p>
          <a:p>
            <a:r>
              <a:rPr lang="en-US" dirty="0"/>
              <a:t>Fluent Query Builder</a:t>
            </a:r>
          </a:p>
        </p:txBody>
      </p:sp>
      <p:sp>
        <p:nvSpPr>
          <p:cNvPr id="4" name="Slide Number Placeholder 3">
            <a:extLst>
              <a:ext uri="{FF2B5EF4-FFF2-40B4-BE49-F238E27FC236}">
                <a16:creationId xmlns:a16="http://schemas.microsoft.com/office/drawing/2014/main" id="{540C3B96-22CC-49D1-BE2D-299573C1FFED}"/>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24</a:t>
            </a:fld>
            <a:endParaRPr lang="en-US"/>
          </a:p>
        </p:txBody>
      </p:sp>
    </p:spTree>
    <p:extLst>
      <p:ext uri="{BB962C8B-B14F-4D97-AF65-F5344CB8AC3E}">
        <p14:creationId xmlns:p14="http://schemas.microsoft.com/office/powerpoint/2010/main" val="27336633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621B-29E3-4F88-9040-595578D525A9}"/>
              </a:ext>
            </a:extLst>
          </p:cNvPr>
          <p:cNvSpPr>
            <a:spLocks noGrp="1"/>
          </p:cNvSpPr>
          <p:nvPr>
            <p:ph type="title"/>
          </p:nvPr>
        </p:nvSpPr>
        <p:spPr/>
        <p:txBody>
          <a:bodyPr/>
          <a:lstStyle/>
          <a:p>
            <a:r>
              <a:rPr lang="en-US" dirty="0"/>
              <a:t>Databases</a:t>
            </a:r>
          </a:p>
        </p:txBody>
      </p:sp>
      <p:pic>
        <p:nvPicPr>
          <p:cNvPr id="4" name="Content Placeholder 3">
            <a:extLst>
              <a:ext uri="{FF2B5EF4-FFF2-40B4-BE49-F238E27FC236}">
                <a16:creationId xmlns:a16="http://schemas.microsoft.com/office/drawing/2014/main" id="{C32B68E6-A06E-410B-A188-583F903A98D8}"/>
              </a:ext>
            </a:extLst>
          </p:cNvPr>
          <p:cNvPicPr>
            <a:picLocks noGrp="1" noChangeAspect="1"/>
          </p:cNvPicPr>
          <p:nvPr>
            <p:ph sz="quarter" idx="1"/>
          </p:nvPr>
        </p:nvPicPr>
        <p:blipFill>
          <a:blip r:embed="rId2"/>
          <a:stretch>
            <a:fillRect/>
          </a:stretch>
        </p:blipFill>
        <p:spPr>
          <a:xfrm>
            <a:off x="612775" y="1949305"/>
            <a:ext cx="8153400" cy="3797589"/>
          </a:xfrm>
          <a:prstGeom prst="rect">
            <a:avLst/>
          </a:prstGeom>
        </p:spPr>
      </p:pic>
      <p:sp>
        <p:nvSpPr>
          <p:cNvPr id="5" name="Slide Number Placeholder 4">
            <a:extLst>
              <a:ext uri="{FF2B5EF4-FFF2-40B4-BE49-F238E27FC236}">
                <a16:creationId xmlns:a16="http://schemas.microsoft.com/office/drawing/2014/main" id="{1FF0DFFB-538B-42C5-8E70-968740EEF26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25</a:t>
            </a:fld>
            <a:endParaRPr lang="en-US"/>
          </a:p>
        </p:txBody>
      </p:sp>
    </p:spTree>
    <p:extLst>
      <p:ext uri="{BB962C8B-B14F-4D97-AF65-F5344CB8AC3E}">
        <p14:creationId xmlns:p14="http://schemas.microsoft.com/office/powerpoint/2010/main" val="1909179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11621B-29E3-4F88-9040-595578D525A9}"/>
              </a:ext>
            </a:extLst>
          </p:cNvPr>
          <p:cNvSpPr>
            <a:spLocks noGrp="1"/>
          </p:cNvSpPr>
          <p:nvPr>
            <p:ph type="title"/>
          </p:nvPr>
        </p:nvSpPr>
        <p:spPr/>
        <p:txBody>
          <a:bodyPr/>
          <a:lstStyle/>
          <a:p>
            <a:r>
              <a:rPr lang="en-US" dirty="0"/>
              <a:t>Databases</a:t>
            </a:r>
          </a:p>
        </p:txBody>
      </p:sp>
      <p:pic>
        <p:nvPicPr>
          <p:cNvPr id="7" name="Picture 6">
            <a:extLst>
              <a:ext uri="{FF2B5EF4-FFF2-40B4-BE49-F238E27FC236}">
                <a16:creationId xmlns:a16="http://schemas.microsoft.com/office/drawing/2014/main" id="{665AD4F2-4453-43F3-813A-C9408385F9DE}"/>
              </a:ext>
            </a:extLst>
          </p:cNvPr>
          <p:cNvPicPr>
            <a:picLocks noChangeAspect="1"/>
          </p:cNvPicPr>
          <p:nvPr/>
        </p:nvPicPr>
        <p:blipFill>
          <a:blip r:embed="rId2"/>
          <a:stretch>
            <a:fillRect/>
          </a:stretch>
        </p:blipFill>
        <p:spPr>
          <a:xfrm>
            <a:off x="0" y="1600200"/>
            <a:ext cx="9144000" cy="1568358"/>
          </a:xfrm>
          <a:prstGeom prst="rect">
            <a:avLst/>
          </a:prstGeom>
        </p:spPr>
      </p:pic>
      <p:pic>
        <p:nvPicPr>
          <p:cNvPr id="8" name="Picture 7">
            <a:extLst>
              <a:ext uri="{FF2B5EF4-FFF2-40B4-BE49-F238E27FC236}">
                <a16:creationId xmlns:a16="http://schemas.microsoft.com/office/drawing/2014/main" id="{C6F9716E-B081-4774-AC92-244C109D2446}"/>
              </a:ext>
            </a:extLst>
          </p:cNvPr>
          <p:cNvPicPr>
            <a:picLocks noChangeAspect="1"/>
          </p:cNvPicPr>
          <p:nvPr/>
        </p:nvPicPr>
        <p:blipFill>
          <a:blip r:embed="rId3"/>
          <a:stretch>
            <a:fillRect/>
          </a:stretch>
        </p:blipFill>
        <p:spPr>
          <a:xfrm>
            <a:off x="0" y="3549558"/>
            <a:ext cx="9067800" cy="2438400"/>
          </a:xfrm>
          <a:prstGeom prst="rect">
            <a:avLst/>
          </a:prstGeom>
        </p:spPr>
      </p:pic>
      <p:sp>
        <p:nvSpPr>
          <p:cNvPr id="9" name="Slide Number Placeholder 8">
            <a:extLst>
              <a:ext uri="{FF2B5EF4-FFF2-40B4-BE49-F238E27FC236}">
                <a16:creationId xmlns:a16="http://schemas.microsoft.com/office/drawing/2014/main" id="{7CCF5396-D472-486B-9187-39462B92D963}"/>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26</a:t>
            </a:fld>
            <a:endParaRPr lang="en-US"/>
          </a:p>
        </p:txBody>
      </p:sp>
    </p:spTree>
    <p:extLst>
      <p:ext uri="{BB962C8B-B14F-4D97-AF65-F5344CB8AC3E}">
        <p14:creationId xmlns:p14="http://schemas.microsoft.com/office/powerpoint/2010/main" val="40000048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167AE0-CBAB-4BBF-A716-38A9314B78B0}"/>
              </a:ext>
            </a:extLst>
          </p:cNvPr>
          <p:cNvSpPr>
            <a:spLocks noGrp="1"/>
          </p:cNvSpPr>
          <p:nvPr>
            <p:ph type="title"/>
          </p:nvPr>
        </p:nvSpPr>
        <p:spPr/>
        <p:txBody>
          <a:bodyPr/>
          <a:lstStyle/>
          <a:p>
            <a:r>
              <a:rPr lang="en-US" dirty="0"/>
              <a:t>Databases</a:t>
            </a:r>
          </a:p>
        </p:txBody>
      </p:sp>
      <p:pic>
        <p:nvPicPr>
          <p:cNvPr id="4" name="Content Placeholder 3">
            <a:extLst>
              <a:ext uri="{FF2B5EF4-FFF2-40B4-BE49-F238E27FC236}">
                <a16:creationId xmlns:a16="http://schemas.microsoft.com/office/drawing/2014/main" id="{8A212FE5-C122-48A9-A87A-04ACFCADDC7E}"/>
              </a:ext>
            </a:extLst>
          </p:cNvPr>
          <p:cNvPicPr>
            <a:picLocks noGrp="1" noChangeAspect="1"/>
          </p:cNvPicPr>
          <p:nvPr>
            <p:ph sz="quarter" idx="1"/>
          </p:nvPr>
        </p:nvPicPr>
        <p:blipFill>
          <a:blip r:embed="rId2"/>
          <a:stretch>
            <a:fillRect/>
          </a:stretch>
        </p:blipFill>
        <p:spPr>
          <a:xfrm>
            <a:off x="612775" y="2320942"/>
            <a:ext cx="8153400" cy="3054316"/>
          </a:xfrm>
          <a:prstGeom prst="rect">
            <a:avLst/>
          </a:prstGeom>
        </p:spPr>
      </p:pic>
      <p:sp>
        <p:nvSpPr>
          <p:cNvPr id="5" name="Slide Number Placeholder 4">
            <a:extLst>
              <a:ext uri="{FF2B5EF4-FFF2-40B4-BE49-F238E27FC236}">
                <a16:creationId xmlns:a16="http://schemas.microsoft.com/office/drawing/2014/main" id="{0DF35444-2D3F-4949-B8CA-9A5C98EA565D}"/>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27</a:t>
            </a:fld>
            <a:endParaRPr lang="en-US"/>
          </a:p>
        </p:txBody>
      </p:sp>
    </p:spTree>
    <p:extLst>
      <p:ext uri="{BB962C8B-B14F-4D97-AF65-F5344CB8AC3E}">
        <p14:creationId xmlns:p14="http://schemas.microsoft.com/office/powerpoint/2010/main" val="92549352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F92E8-DAFF-434A-B9BD-A4ADE9CCF1C5}"/>
              </a:ext>
            </a:extLst>
          </p:cNvPr>
          <p:cNvSpPr>
            <a:spLocks noGrp="1"/>
          </p:cNvSpPr>
          <p:nvPr>
            <p:ph type="title"/>
          </p:nvPr>
        </p:nvSpPr>
        <p:spPr/>
        <p:txBody>
          <a:bodyPr/>
          <a:lstStyle/>
          <a:p>
            <a:r>
              <a:rPr lang="en-US" dirty="0"/>
              <a:t>Form Handling</a:t>
            </a:r>
          </a:p>
        </p:txBody>
      </p:sp>
      <p:pic>
        <p:nvPicPr>
          <p:cNvPr id="4" name="Content Placeholder 3">
            <a:extLst>
              <a:ext uri="{FF2B5EF4-FFF2-40B4-BE49-F238E27FC236}">
                <a16:creationId xmlns:a16="http://schemas.microsoft.com/office/drawing/2014/main" id="{F636A72A-5972-44FE-B4E6-70437FF75BFE}"/>
              </a:ext>
            </a:extLst>
          </p:cNvPr>
          <p:cNvPicPr>
            <a:picLocks noGrp="1" noChangeAspect="1"/>
          </p:cNvPicPr>
          <p:nvPr>
            <p:ph sz="quarter" idx="1"/>
          </p:nvPr>
        </p:nvPicPr>
        <p:blipFill>
          <a:blip r:embed="rId2"/>
          <a:stretch>
            <a:fillRect/>
          </a:stretch>
        </p:blipFill>
        <p:spPr>
          <a:xfrm>
            <a:off x="612775" y="1984583"/>
            <a:ext cx="8153400" cy="3727033"/>
          </a:xfrm>
          <a:prstGeom prst="rect">
            <a:avLst/>
          </a:prstGeom>
        </p:spPr>
      </p:pic>
      <p:sp>
        <p:nvSpPr>
          <p:cNvPr id="5" name="Slide Number Placeholder 4">
            <a:extLst>
              <a:ext uri="{FF2B5EF4-FFF2-40B4-BE49-F238E27FC236}">
                <a16:creationId xmlns:a16="http://schemas.microsoft.com/office/drawing/2014/main" id="{01200D91-F561-4A57-87FF-3F2550E67429}"/>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28</a:t>
            </a:fld>
            <a:endParaRPr lang="en-US"/>
          </a:p>
        </p:txBody>
      </p:sp>
    </p:spTree>
    <p:extLst>
      <p:ext uri="{BB962C8B-B14F-4D97-AF65-F5344CB8AC3E}">
        <p14:creationId xmlns:p14="http://schemas.microsoft.com/office/powerpoint/2010/main" val="357566091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5DF7-7DC7-4C4E-B021-C6F54BA1EE6A}"/>
              </a:ext>
            </a:extLst>
          </p:cNvPr>
          <p:cNvSpPr>
            <a:spLocks noGrp="1"/>
          </p:cNvSpPr>
          <p:nvPr>
            <p:ph type="title"/>
          </p:nvPr>
        </p:nvSpPr>
        <p:spPr/>
        <p:txBody>
          <a:bodyPr/>
          <a:lstStyle/>
          <a:p>
            <a:r>
              <a:rPr lang="en-US" dirty="0"/>
              <a:t>Form Handling</a:t>
            </a:r>
          </a:p>
        </p:txBody>
      </p:sp>
      <p:pic>
        <p:nvPicPr>
          <p:cNvPr id="4" name="Content Placeholder 3">
            <a:extLst>
              <a:ext uri="{FF2B5EF4-FFF2-40B4-BE49-F238E27FC236}">
                <a16:creationId xmlns:a16="http://schemas.microsoft.com/office/drawing/2014/main" id="{DA99690B-EDE9-4405-B8A2-369708B4EEFC}"/>
              </a:ext>
            </a:extLst>
          </p:cNvPr>
          <p:cNvPicPr>
            <a:picLocks noGrp="1" noChangeAspect="1"/>
          </p:cNvPicPr>
          <p:nvPr>
            <p:ph sz="quarter" idx="1"/>
          </p:nvPr>
        </p:nvPicPr>
        <p:blipFill>
          <a:blip r:embed="rId2"/>
          <a:stretch>
            <a:fillRect/>
          </a:stretch>
        </p:blipFill>
        <p:spPr>
          <a:xfrm>
            <a:off x="612775" y="2117702"/>
            <a:ext cx="8153400" cy="3460795"/>
          </a:xfrm>
          <a:prstGeom prst="rect">
            <a:avLst/>
          </a:prstGeom>
        </p:spPr>
      </p:pic>
      <p:sp>
        <p:nvSpPr>
          <p:cNvPr id="5" name="Slide Number Placeholder 4">
            <a:extLst>
              <a:ext uri="{FF2B5EF4-FFF2-40B4-BE49-F238E27FC236}">
                <a16:creationId xmlns:a16="http://schemas.microsoft.com/office/drawing/2014/main" id="{5C52DF31-A174-4063-84CC-34E0F9370D21}"/>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29</a:t>
            </a:fld>
            <a:endParaRPr lang="en-US"/>
          </a:p>
        </p:txBody>
      </p:sp>
    </p:spTree>
    <p:extLst>
      <p:ext uri="{BB962C8B-B14F-4D97-AF65-F5344CB8AC3E}">
        <p14:creationId xmlns:p14="http://schemas.microsoft.com/office/powerpoint/2010/main" val="6639734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Slide Number Placeholder 5"/>
          <p:cNvSpPr>
            <a:spLocks noGrp="1"/>
          </p:cNvSpPr>
          <p:nvPr>
            <p:ph type="sldNum" sz="quarter" idx="12"/>
          </p:nvPr>
        </p:nvSpPr>
        <p:spPr>
          <a:noFill/>
        </p:spPr>
        <p:txBody>
          <a:bodyPr>
            <a:normAutofit fontScale="85000" lnSpcReduction="20000"/>
          </a:bodyPr>
          <a:lstStyle/>
          <a:p>
            <a:fld id="{9BC46B51-45CF-4479-B2E2-C9FD7189DD73}" type="slidenum">
              <a:rPr lang="ar-SA" smtClean="0">
                <a:latin typeface="Arial" pitchFamily="34" charset="0"/>
                <a:cs typeface="Arial" pitchFamily="34" charset="0"/>
              </a:rPr>
              <a:pPr/>
              <a:t>3</a:t>
            </a:fld>
            <a:endParaRPr lang="en-US">
              <a:latin typeface="Arial" pitchFamily="34" charset="0"/>
              <a:cs typeface="Arial" pitchFamily="34" charset="0"/>
            </a:endParaRPr>
          </a:p>
        </p:txBody>
      </p:sp>
      <p:sp>
        <p:nvSpPr>
          <p:cNvPr id="3075" name="Rectangle 2"/>
          <p:cNvSpPr>
            <a:spLocks noGrp="1" noChangeArrowheads="1"/>
          </p:cNvSpPr>
          <p:nvPr>
            <p:ph type="title"/>
          </p:nvPr>
        </p:nvSpPr>
        <p:spPr>
          <a:xfrm>
            <a:off x="457200" y="555625"/>
            <a:ext cx="8229600" cy="769441"/>
          </a:xfrm>
          <a:noFill/>
        </p:spPr>
        <p:txBody>
          <a:bodyPr anchorCtr="1">
            <a:spAutoFit/>
          </a:bodyPr>
          <a:lstStyle/>
          <a:p>
            <a:r>
              <a:rPr lang="en-US" dirty="0">
                <a:solidFill>
                  <a:schemeClr val="accent1">
                    <a:tint val="83000"/>
                    <a:satMod val="150000"/>
                  </a:schemeClr>
                </a:solidFill>
              </a:rPr>
              <a:t>Agenda</a:t>
            </a:r>
          </a:p>
        </p:txBody>
      </p:sp>
      <p:sp>
        <p:nvSpPr>
          <p:cNvPr id="8" name="Rectangle 7"/>
          <p:cNvSpPr/>
          <p:nvPr/>
        </p:nvSpPr>
        <p:spPr>
          <a:xfrm>
            <a:off x="0" y="1828800"/>
            <a:ext cx="9144000" cy="5226046"/>
          </a:xfrm>
          <a:prstGeom prst="rect">
            <a:avLst/>
          </a:prstGeom>
        </p:spPr>
        <p:txBody>
          <a:bodyPr wrap="square">
            <a:spAutoFit/>
          </a:bodyPr>
          <a:lstStyle/>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What is Laravel and Why Laravel ?</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Basics of any web framework</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Basics of Laravel</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Project Structure</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Routing</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Controllers</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Views and Blade Templating</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Databases &amp; ORM (models)</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r>
              <a:rPr lang="en-US" sz="2400" dirty="0"/>
              <a:t>Form Handling Examples</a:t>
            </a:r>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endParaRPr lang="en-US" sz="2400" dirty="0"/>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endParaRPr lang="en-US" sz="2400" dirty="0"/>
          </a:p>
          <a:p>
            <a:pPr marL="1252538" lvl="2" indent="-338138" fontAlgn="base">
              <a:spcBef>
                <a:spcPct val="20000"/>
              </a:spcBef>
              <a:spcAft>
                <a:spcPct val="0"/>
              </a:spcAft>
              <a:buFont typeface="Wingdings" pitchFamily="2" charset="2"/>
              <a:buChar char="Ø"/>
              <a:tabLst>
                <a:tab pos="914400" algn="l"/>
                <a:tab pos="969963" algn="l"/>
                <a:tab pos="1082675" algn="l"/>
                <a:tab pos="1195388" algn="l"/>
              </a:tabLst>
            </a:pPr>
            <a:endParaRPr lang="en-US" dirty="0">
              <a:solidFill>
                <a:srgbClr val="000000"/>
              </a:solidFill>
              <a:latin typeface="Arial" charset="0"/>
              <a:cs typeface="Times New Roman"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395DF7-7DC7-4C4E-B021-C6F54BA1EE6A}"/>
              </a:ext>
            </a:extLst>
          </p:cNvPr>
          <p:cNvSpPr>
            <a:spLocks noGrp="1"/>
          </p:cNvSpPr>
          <p:nvPr>
            <p:ph type="title"/>
          </p:nvPr>
        </p:nvSpPr>
        <p:spPr/>
        <p:txBody>
          <a:bodyPr/>
          <a:lstStyle/>
          <a:p>
            <a:r>
              <a:rPr lang="en-US" dirty="0"/>
              <a:t>Form Handling</a:t>
            </a:r>
          </a:p>
        </p:txBody>
      </p:sp>
      <p:pic>
        <p:nvPicPr>
          <p:cNvPr id="4" name="Content Placeholder 3">
            <a:extLst>
              <a:ext uri="{FF2B5EF4-FFF2-40B4-BE49-F238E27FC236}">
                <a16:creationId xmlns:a16="http://schemas.microsoft.com/office/drawing/2014/main" id="{DA99690B-EDE9-4405-B8A2-369708B4EEFC}"/>
              </a:ext>
            </a:extLst>
          </p:cNvPr>
          <p:cNvPicPr>
            <a:picLocks noGrp="1" noChangeAspect="1"/>
          </p:cNvPicPr>
          <p:nvPr>
            <p:ph sz="quarter" idx="1"/>
          </p:nvPr>
        </p:nvPicPr>
        <p:blipFill>
          <a:blip r:embed="rId2"/>
          <a:stretch>
            <a:fillRect/>
          </a:stretch>
        </p:blipFill>
        <p:spPr>
          <a:xfrm>
            <a:off x="612775" y="2117702"/>
            <a:ext cx="8153400" cy="3460795"/>
          </a:xfrm>
          <a:prstGeom prst="rect">
            <a:avLst/>
          </a:prstGeom>
        </p:spPr>
      </p:pic>
      <p:pic>
        <p:nvPicPr>
          <p:cNvPr id="3" name="Picture 2">
            <a:extLst>
              <a:ext uri="{FF2B5EF4-FFF2-40B4-BE49-F238E27FC236}">
                <a16:creationId xmlns:a16="http://schemas.microsoft.com/office/drawing/2014/main" id="{10F57AAF-C0B1-45CB-B9BF-4CBE16E3C64A}"/>
              </a:ext>
            </a:extLst>
          </p:cNvPr>
          <p:cNvPicPr>
            <a:picLocks noChangeAspect="1"/>
          </p:cNvPicPr>
          <p:nvPr/>
        </p:nvPicPr>
        <p:blipFill>
          <a:blip r:embed="rId3"/>
          <a:stretch>
            <a:fillRect/>
          </a:stretch>
        </p:blipFill>
        <p:spPr>
          <a:xfrm>
            <a:off x="0" y="1676400"/>
            <a:ext cx="9144000" cy="5101883"/>
          </a:xfrm>
          <a:prstGeom prst="rect">
            <a:avLst/>
          </a:prstGeom>
        </p:spPr>
      </p:pic>
      <p:sp>
        <p:nvSpPr>
          <p:cNvPr id="5" name="Slide Number Placeholder 4">
            <a:extLst>
              <a:ext uri="{FF2B5EF4-FFF2-40B4-BE49-F238E27FC236}">
                <a16:creationId xmlns:a16="http://schemas.microsoft.com/office/drawing/2014/main" id="{8A9A08E3-FB04-4998-A37D-3930C3FBD83D}"/>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30</a:t>
            </a:fld>
            <a:endParaRPr lang="en-US"/>
          </a:p>
        </p:txBody>
      </p:sp>
    </p:spTree>
    <p:extLst>
      <p:ext uri="{BB962C8B-B14F-4D97-AF65-F5344CB8AC3E}">
        <p14:creationId xmlns:p14="http://schemas.microsoft.com/office/powerpoint/2010/main" val="992145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E7F47C-F2FA-42BB-80C8-7FDC67558F44}"/>
              </a:ext>
            </a:extLst>
          </p:cNvPr>
          <p:cNvSpPr>
            <a:spLocks noGrp="1"/>
          </p:cNvSpPr>
          <p:nvPr>
            <p:ph type="title"/>
          </p:nvPr>
        </p:nvSpPr>
        <p:spPr/>
        <p:txBody>
          <a:bodyPr/>
          <a:lstStyle/>
          <a:p>
            <a:r>
              <a:rPr lang="en-US" dirty="0"/>
              <a:t>What is Laravel ?</a:t>
            </a:r>
          </a:p>
        </p:txBody>
      </p:sp>
      <p:sp>
        <p:nvSpPr>
          <p:cNvPr id="3" name="Content Placeholder 2">
            <a:extLst>
              <a:ext uri="{FF2B5EF4-FFF2-40B4-BE49-F238E27FC236}">
                <a16:creationId xmlns:a16="http://schemas.microsoft.com/office/drawing/2014/main" id="{5F2E6A44-8546-4C12-80A9-EEEF9DAB8251}"/>
              </a:ext>
            </a:extLst>
          </p:cNvPr>
          <p:cNvSpPr>
            <a:spLocks noGrp="1"/>
          </p:cNvSpPr>
          <p:nvPr>
            <p:ph sz="quarter" idx="1"/>
          </p:nvPr>
        </p:nvSpPr>
        <p:spPr/>
        <p:txBody>
          <a:bodyPr/>
          <a:lstStyle/>
          <a:p>
            <a:r>
              <a:rPr lang="en-US" dirty="0"/>
              <a:t>Laravel is a free open-source PHP Web framework, intended for the development of web application following the model-view-controller (MVC) Architectural pattern.</a:t>
            </a:r>
          </a:p>
          <a:p>
            <a:r>
              <a:rPr lang="en-US" dirty="0"/>
              <a:t>Laravel is a web application framework with expensive, elegant syntax. </a:t>
            </a:r>
          </a:p>
          <a:p>
            <a:r>
              <a:rPr lang="en-US" dirty="0"/>
              <a:t>Laravel attempts to take the pain out.</a:t>
            </a:r>
          </a:p>
        </p:txBody>
      </p:sp>
      <p:sp>
        <p:nvSpPr>
          <p:cNvPr id="4" name="Slide Number Placeholder 3">
            <a:extLst>
              <a:ext uri="{FF2B5EF4-FFF2-40B4-BE49-F238E27FC236}">
                <a16:creationId xmlns:a16="http://schemas.microsoft.com/office/drawing/2014/main" id="{4682D703-2479-4313-B561-D49DEB4C728A}"/>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4</a:t>
            </a:fld>
            <a:endParaRPr lang="en-US"/>
          </a:p>
        </p:txBody>
      </p:sp>
    </p:spTree>
    <p:extLst>
      <p:ext uri="{BB962C8B-B14F-4D97-AF65-F5344CB8AC3E}">
        <p14:creationId xmlns:p14="http://schemas.microsoft.com/office/powerpoint/2010/main" val="34265152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E7E0-7EE5-4590-B5B3-5179412C6ABE}"/>
              </a:ext>
            </a:extLst>
          </p:cNvPr>
          <p:cNvSpPr>
            <a:spLocks noGrp="1"/>
          </p:cNvSpPr>
          <p:nvPr>
            <p:ph type="title"/>
          </p:nvPr>
        </p:nvSpPr>
        <p:spPr/>
        <p:txBody>
          <a:bodyPr/>
          <a:lstStyle/>
          <a:p>
            <a:r>
              <a:rPr lang="en-US" dirty="0"/>
              <a:t>Why Laravel?</a:t>
            </a:r>
          </a:p>
        </p:txBody>
      </p:sp>
      <p:sp>
        <p:nvSpPr>
          <p:cNvPr id="3" name="Content Placeholder 2">
            <a:extLst>
              <a:ext uri="{FF2B5EF4-FFF2-40B4-BE49-F238E27FC236}">
                <a16:creationId xmlns:a16="http://schemas.microsoft.com/office/drawing/2014/main" id="{DCB269B4-64FA-4951-B41B-36E323AEE9C6}"/>
              </a:ext>
            </a:extLst>
          </p:cNvPr>
          <p:cNvSpPr>
            <a:spLocks noGrp="1"/>
          </p:cNvSpPr>
          <p:nvPr>
            <p:ph sz="quarter" idx="1"/>
          </p:nvPr>
        </p:nvSpPr>
        <p:spPr/>
        <p:txBody>
          <a:bodyPr/>
          <a:lstStyle/>
          <a:p>
            <a:r>
              <a:rPr lang="en-US" dirty="0"/>
              <a:t>Expressive, beautiful syntax, Simplicity and readability</a:t>
            </a:r>
          </a:p>
          <a:p>
            <a:r>
              <a:rPr lang="en-US" dirty="0"/>
              <a:t>Tailored for your team, Whether you’re a solo developer or a 20 person team, Laravel keeps everyone in sync using Laravel’s database agnostic migrations and schema builder.</a:t>
            </a:r>
          </a:p>
          <a:p>
            <a:r>
              <a:rPr lang="en-US" dirty="0"/>
              <a:t>Amazing ORM, painless routing, maintainable PHP</a:t>
            </a:r>
          </a:p>
        </p:txBody>
      </p:sp>
      <p:sp>
        <p:nvSpPr>
          <p:cNvPr id="4" name="Slide Number Placeholder 3">
            <a:extLst>
              <a:ext uri="{FF2B5EF4-FFF2-40B4-BE49-F238E27FC236}">
                <a16:creationId xmlns:a16="http://schemas.microsoft.com/office/drawing/2014/main" id="{9C21AAE7-468B-45F1-8266-05D88958A6A5}"/>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5</a:t>
            </a:fld>
            <a:endParaRPr lang="en-US"/>
          </a:p>
        </p:txBody>
      </p:sp>
    </p:spTree>
    <p:extLst>
      <p:ext uri="{BB962C8B-B14F-4D97-AF65-F5344CB8AC3E}">
        <p14:creationId xmlns:p14="http://schemas.microsoft.com/office/powerpoint/2010/main" val="2584387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E8B87-8041-4746-B2CA-EF4DA80C2C5A}"/>
              </a:ext>
            </a:extLst>
          </p:cNvPr>
          <p:cNvSpPr>
            <a:spLocks noGrp="1"/>
          </p:cNvSpPr>
          <p:nvPr>
            <p:ph type="title"/>
          </p:nvPr>
        </p:nvSpPr>
        <p:spPr/>
        <p:txBody>
          <a:bodyPr/>
          <a:lstStyle/>
          <a:p>
            <a:r>
              <a:rPr lang="en-US" dirty="0"/>
              <a:t>MVC - Architecture</a:t>
            </a:r>
          </a:p>
        </p:txBody>
      </p:sp>
      <p:pic>
        <p:nvPicPr>
          <p:cNvPr id="4" name="Content Placeholder 3">
            <a:extLst>
              <a:ext uri="{FF2B5EF4-FFF2-40B4-BE49-F238E27FC236}">
                <a16:creationId xmlns:a16="http://schemas.microsoft.com/office/drawing/2014/main" id="{4816F745-09AE-4B23-B0FE-278CCD2A1119}"/>
              </a:ext>
            </a:extLst>
          </p:cNvPr>
          <p:cNvPicPr>
            <a:picLocks noGrp="1" noChangeAspect="1"/>
          </p:cNvPicPr>
          <p:nvPr>
            <p:ph sz="quarter" idx="1"/>
          </p:nvPr>
        </p:nvPicPr>
        <p:blipFill>
          <a:blip r:embed="rId2"/>
          <a:stretch>
            <a:fillRect/>
          </a:stretch>
        </p:blipFill>
        <p:spPr>
          <a:xfrm>
            <a:off x="1018221" y="1905000"/>
            <a:ext cx="7342253" cy="4495800"/>
          </a:xfrm>
          <a:prstGeom prst="rect">
            <a:avLst/>
          </a:prstGeom>
        </p:spPr>
      </p:pic>
      <p:sp>
        <p:nvSpPr>
          <p:cNvPr id="5" name="Slide Number Placeholder 4">
            <a:extLst>
              <a:ext uri="{FF2B5EF4-FFF2-40B4-BE49-F238E27FC236}">
                <a16:creationId xmlns:a16="http://schemas.microsoft.com/office/drawing/2014/main" id="{D5612DA0-0AC8-416A-9645-14FA82601247}"/>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6</a:t>
            </a:fld>
            <a:endParaRPr lang="en-US"/>
          </a:p>
        </p:txBody>
      </p:sp>
    </p:spTree>
    <p:extLst>
      <p:ext uri="{BB962C8B-B14F-4D97-AF65-F5344CB8AC3E}">
        <p14:creationId xmlns:p14="http://schemas.microsoft.com/office/powerpoint/2010/main" val="353497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3113C0-9A29-4319-8E6E-45E9D3DC4066}"/>
              </a:ext>
            </a:extLst>
          </p:cNvPr>
          <p:cNvSpPr>
            <a:spLocks noGrp="1"/>
          </p:cNvSpPr>
          <p:nvPr>
            <p:ph type="title"/>
          </p:nvPr>
        </p:nvSpPr>
        <p:spPr/>
        <p:txBody>
          <a:bodyPr/>
          <a:lstStyle/>
          <a:p>
            <a:r>
              <a:rPr lang="en-US" dirty="0"/>
              <a:t>ORM</a:t>
            </a:r>
          </a:p>
        </p:txBody>
      </p:sp>
      <p:sp>
        <p:nvSpPr>
          <p:cNvPr id="3" name="Content Placeholder 2">
            <a:extLst>
              <a:ext uri="{FF2B5EF4-FFF2-40B4-BE49-F238E27FC236}">
                <a16:creationId xmlns:a16="http://schemas.microsoft.com/office/drawing/2014/main" id="{5B07821D-383C-43D2-94D3-4D4CC75FF952}"/>
              </a:ext>
            </a:extLst>
          </p:cNvPr>
          <p:cNvSpPr>
            <a:spLocks noGrp="1"/>
          </p:cNvSpPr>
          <p:nvPr>
            <p:ph sz="quarter" idx="1"/>
          </p:nvPr>
        </p:nvSpPr>
        <p:spPr/>
        <p:txBody>
          <a:bodyPr/>
          <a:lstStyle/>
          <a:p>
            <a:r>
              <a:rPr lang="en-US" dirty="0"/>
              <a:t>Object-relational mapping (ORM, O/RM, and O/R mapping tool) in computer science is a programming technique for converting data between incompatible type systems using object-oriented programming languages. This creates, in effect, a "virtual object database" that can be used from within the programming language. </a:t>
            </a:r>
          </a:p>
        </p:txBody>
      </p:sp>
      <p:sp>
        <p:nvSpPr>
          <p:cNvPr id="4" name="Slide Number Placeholder 3">
            <a:extLst>
              <a:ext uri="{FF2B5EF4-FFF2-40B4-BE49-F238E27FC236}">
                <a16:creationId xmlns:a16="http://schemas.microsoft.com/office/drawing/2014/main" id="{7AD948F9-F161-49D1-9B14-FB47B3665FA4}"/>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7</a:t>
            </a:fld>
            <a:endParaRPr lang="en-US"/>
          </a:p>
        </p:txBody>
      </p:sp>
    </p:spTree>
    <p:extLst>
      <p:ext uri="{BB962C8B-B14F-4D97-AF65-F5344CB8AC3E}">
        <p14:creationId xmlns:p14="http://schemas.microsoft.com/office/powerpoint/2010/main" val="4382385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BCE5E2-666D-4897-B897-B995693F9B64}"/>
              </a:ext>
            </a:extLst>
          </p:cNvPr>
          <p:cNvSpPr>
            <a:spLocks noGrp="1"/>
          </p:cNvSpPr>
          <p:nvPr>
            <p:ph type="title"/>
          </p:nvPr>
        </p:nvSpPr>
        <p:spPr/>
        <p:txBody>
          <a:bodyPr/>
          <a:lstStyle/>
          <a:p>
            <a:r>
              <a:rPr lang="en-US" dirty="0"/>
              <a:t>Project Structure</a:t>
            </a:r>
          </a:p>
        </p:txBody>
      </p:sp>
      <p:pic>
        <p:nvPicPr>
          <p:cNvPr id="4" name="Content Placeholder 3">
            <a:extLst>
              <a:ext uri="{FF2B5EF4-FFF2-40B4-BE49-F238E27FC236}">
                <a16:creationId xmlns:a16="http://schemas.microsoft.com/office/drawing/2014/main" id="{642943CC-0ABB-48BD-A7B1-044A3A30163C}"/>
              </a:ext>
            </a:extLst>
          </p:cNvPr>
          <p:cNvPicPr>
            <a:picLocks noGrp="1" noChangeAspect="1"/>
          </p:cNvPicPr>
          <p:nvPr>
            <p:ph sz="quarter" idx="1"/>
          </p:nvPr>
        </p:nvPicPr>
        <p:blipFill>
          <a:blip r:embed="rId2"/>
          <a:stretch>
            <a:fillRect/>
          </a:stretch>
        </p:blipFill>
        <p:spPr>
          <a:xfrm>
            <a:off x="1838460" y="2057400"/>
            <a:ext cx="5467080" cy="3681412"/>
          </a:xfrm>
          <a:prstGeom prst="rect">
            <a:avLst/>
          </a:prstGeom>
        </p:spPr>
      </p:pic>
      <p:sp>
        <p:nvSpPr>
          <p:cNvPr id="5" name="Slide Number Placeholder 4">
            <a:extLst>
              <a:ext uri="{FF2B5EF4-FFF2-40B4-BE49-F238E27FC236}">
                <a16:creationId xmlns:a16="http://schemas.microsoft.com/office/drawing/2014/main" id="{7FB7AE9C-1CAB-41D8-A919-D3A9F6BE705F}"/>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8</a:t>
            </a:fld>
            <a:endParaRPr lang="en-US"/>
          </a:p>
        </p:txBody>
      </p:sp>
    </p:spTree>
    <p:extLst>
      <p:ext uri="{BB962C8B-B14F-4D97-AF65-F5344CB8AC3E}">
        <p14:creationId xmlns:p14="http://schemas.microsoft.com/office/powerpoint/2010/main" val="4104762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E7E0D4-0A82-429E-9711-73262758CAF0}"/>
              </a:ext>
            </a:extLst>
          </p:cNvPr>
          <p:cNvSpPr>
            <a:spLocks noGrp="1"/>
          </p:cNvSpPr>
          <p:nvPr>
            <p:ph type="title"/>
          </p:nvPr>
        </p:nvSpPr>
        <p:spPr/>
        <p:txBody>
          <a:bodyPr/>
          <a:lstStyle/>
          <a:p>
            <a:r>
              <a:rPr lang="en-US" dirty="0"/>
              <a:t>Project Structure</a:t>
            </a:r>
          </a:p>
        </p:txBody>
      </p:sp>
      <p:pic>
        <p:nvPicPr>
          <p:cNvPr id="4" name="Content Placeholder 3">
            <a:extLst>
              <a:ext uri="{FF2B5EF4-FFF2-40B4-BE49-F238E27FC236}">
                <a16:creationId xmlns:a16="http://schemas.microsoft.com/office/drawing/2014/main" id="{1F0096D0-96AD-44AC-A95D-3FC39B58B382}"/>
              </a:ext>
            </a:extLst>
          </p:cNvPr>
          <p:cNvPicPr>
            <a:picLocks noGrp="1" noChangeAspect="1"/>
          </p:cNvPicPr>
          <p:nvPr>
            <p:ph sz="quarter" idx="1"/>
          </p:nvPr>
        </p:nvPicPr>
        <p:blipFill>
          <a:blip r:embed="rId2"/>
          <a:stretch>
            <a:fillRect/>
          </a:stretch>
        </p:blipFill>
        <p:spPr>
          <a:xfrm>
            <a:off x="2319726" y="1600200"/>
            <a:ext cx="4739497" cy="4495800"/>
          </a:xfrm>
          <a:prstGeom prst="rect">
            <a:avLst/>
          </a:prstGeom>
        </p:spPr>
      </p:pic>
      <p:sp>
        <p:nvSpPr>
          <p:cNvPr id="5" name="Slide Number Placeholder 4">
            <a:extLst>
              <a:ext uri="{FF2B5EF4-FFF2-40B4-BE49-F238E27FC236}">
                <a16:creationId xmlns:a16="http://schemas.microsoft.com/office/drawing/2014/main" id="{5F575F8D-0D82-4332-B456-35E09DA630AC}"/>
              </a:ext>
            </a:extLst>
          </p:cNvPr>
          <p:cNvSpPr>
            <a:spLocks noGrp="1"/>
          </p:cNvSpPr>
          <p:nvPr>
            <p:ph type="sldNum" sz="quarter" idx="12"/>
          </p:nvPr>
        </p:nvSpPr>
        <p:spPr/>
        <p:txBody>
          <a:bodyPr>
            <a:normAutofit fontScale="85000" lnSpcReduction="20000"/>
          </a:bodyPr>
          <a:lstStyle/>
          <a:p>
            <a:fld id="{B6F15528-21DE-4FAA-801E-634DDDAF4B2B}" type="slidenum">
              <a:rPr lang="en-US" smtClean="0"/>
              <a:pPr/>
              <a:t>9</a:t>
            </a:fld>
            <a:endParaRPr lang="en-US"/>
          </a:p>
        </p:txBody>
      </p:sp>
    </p:spTree>
    <p:extLst>
      <p:ext uri="{BB962C8B-B14F-4D97-AF65-F5344CB8AC3E}">
        <p14:creationId xmlns:p14="http://schemas.microsoft.com/office/powerpoint/2010/main" val="313772414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Median</Template>
  <TotalTime>1031</TotalTime>
  <Words>369</Words>
  <Application>Microsoft Office PowerPoint</Application>
  <PresentationFormat>On-screen Show (4:3)</PresentationFormat>
  <Paragraphs>88</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Arial Black</vt:lpstr>
      <vt:lpstr>Calibri</vt:lpstr>
      <vt:lpstr>Times New Roman</vt:lpstr>
      <vt:lpstr>Tw Cen MT</vt:lpstr>
      <vt:lpstr>Wingdings</vt:lpstr>
      <vt:lpstr>Wingdings 2</vt:lpstr>
      <vt:lpstr>Median</vt:lpstr>
      <vt:lpstr>WEB BUILDING USING Framework</vt:lpstr>
      <vt:lpstr>Laravel – PHP Framework</vt:lpstr>
      <vt:lpstr>Agenda</vt:lpstr>
      <vt:lpstr>What is Laravel ?</vt:lpstr>
      <vt:lpstr>Why Laravel?</vt:lpstr>
      <vt:lpstr>MVC - Architecture</vt:lpstr>
      <vt:lpstr>ORM</vt:lpstr>
      <vt:lpstr>Project Structure</vt:lpstr>
      <vt:lpstr>Project Structure</vt:lpstr>
      <vt:lpstr>Routing</vt:lpstr>
      <vt:lpstr>Routing</vt:lpstr>
      <vt:lpstr>Controllers</vt:lpstr>
      <vt:lpstr>Controllers</vt:lpstr>
      <vt:lpstr>Controllers</vt:lpstr>
      <vt:lpstr>Views</vt:lpstr>
      <vt:lpstr>Blade</vt:lpstr>
      <vt:lpstr>Blade</vt:lpstr>
      <vt:lpstr>Blade</vt:lpstr>
      <vt:lpstr>Blade</vt:lpstr>
      <vt:lpstr>Blade</vt:lpstr>
      <vt:lpstr>Databases</vt:lpstr>
      <vt:lpstr>Databases</vt:lpstr>
      <vt:lpstr>Databases</vt:lpstr>
      <vt:lpstr>Databases</vt:lpstr>
      <vt:lpstr>Databases</vt:lpstr>
      <vt:lpstr>Databases</vt:lpstr>
      <vt:lpstr>Databases</vt:lpstr>
      <vt:lpstr>Form Handling</vt:lpstr>
      <vt:lpstr>Form Handling</vt:lpstr>
      <vt:lpstr>Form Handling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WEB BUILDING</dc:title>
  <dc:creator>Dina</dc:creator>
  <cp:lastModifiedBy>Mo'men Mohamed</cp:lastModifiedBy>
  <cp:revision>44</cp:revision>
  <dcterms:created xsi:type="dcterms:W3CDTF">2006-08-16T00:00:00Z</dcterms:created>
  <dcterms:modified xsi:type="dcterms:W3CDTF">2018-11-27T10:31:11Z</dcterms:modified>
</cp:coreProperties>
</file>